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3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50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5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0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13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40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77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85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21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1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28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C2956-122D-4EB2-9168-D8850EB0D18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AF4D0-B23D-4ACD-AA3E-8EE6C2533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60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-152400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Comic Sans MS" pitchFamily="66" charset="0"/>
              </a:rPr>
              <a:t>Task: You must create a mind map to answer the question </a:t>
            </a:r>
            <a:br>
              <a:rPr lang="en-US" sz="2400" b="1" dirty="0" smtClean="0">
                <a:latin typeface="Comic Sans MS" pitchFamily="66" charset="0"/>
              </a:rPr>
            </a:br>
            <a:r>
              <a:rPr lang="en-US" sz="2400" b="1" dirty="0" smtClean="0">
                <a:latin typeface="Comic Sans MS" pitchFamily="66" charset="0"/>
              </a:rPr>
              <a:t>‘Is China’s one child policy fair?’ </a:t>
            </a:r>
            <a:br>
              <a:rPr lang="en-US" sz="2400" b="1" dirty="0" smtClean="0">
                <a:latin typeface="Comic Sans MS" pitchFamily="66" charset="0"/>
              </a:rPr>
            </a:br>
            <a:r>
              <a:rPr lang="en-US" sz="2400" b="1" dirty="0" smtClean="0">
                <a:latin typeface="Comic Sans MS" pitchFamily="66" charset="0"/>
              </a:rPr>
              <a:t>(Use success criteria to help you structure it)</a:t>
            </a:r>
            <a:endParaRPr lang="en-US" sz="2400" b="1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9906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Think Tax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833166"/>
              </p:ext>
            </p:extLst>
          </p:nvPr>
        </p:nvGraphicFramePr>
        <p:xfrm>
          <a:off x="1905000" y="1524000"/>
          <a:ext cx="6629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4700"/>
                <a:gridCol w="3314700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Source</a:t>
                      </a:r>
                      <a:r>
                        <a:rPr lang="en-US" baseline="0" dirty="0" smtClean="0">
                          <a:latin typeface="Comic Sans MS" pitchFamily="66" charset="0"/>
                        </a:rPr>
                        <a:t> of information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Cost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Your brain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0 AED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Your</a:t>
                      </a:r>
                      <a:r>
                        <a:rPr lang="en-US" baseline="0" dirty="0" smtClean="0">
                          <a:latin typeface="Comic Sans MS" pitchFamily="66" charset="0"/>
                        </a:rPr>
                        <a:t> classmate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5 AED (per question)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Learning stations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5 AED (per visit)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Miss Rachael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25 AED (per question)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19600"/>
            <a:ext cx="8001000" cy="23083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Comic Sans MS" pitchFamily="66" charset="0"/>
              </a:rPr>
              <a:t>You have been given 50 Dirhams, you may use any of the above sources of information to help you with the mind map, however its going to cost you!</a:t>
            </a:r>
          </a:p>
          <a:p>
            <a:r>
              <a:rPr lang="en-US" b="1" dirty="0" smtClean="0">
                <a:solidFill>
                  <a:srgbClr val="00B050"/>
                </a:solidFill>
                <a:latin typeface="Comic Sans MS" pitchFamily="66" charset="0"/>
              </a:rPr>
              <a:t>The objective is that you don’t get charged any think tax, so try and use your brain!</a:t>
            </a:r>
          </a:p>
          <a:p>
            <a:endParaRPr lang="en-US" b="1" dirty="0">
              <a:solidFill>
                <a:srgbClr val="00B050"/>
              </a:solidFill>
              <a:latin typeface="Comic Sans MS" pitchFamily="66" charset="0"/>
            </a:endParaRPr>
          </a:p>
          <a:p>
            <a:r>
              <a:rPr lang="en-US" b="1" dirty="0" smtClean="0">
                <a:solidFill>
                  <a:srgbClr val="00B050"/>
                </a:solidFill>
                <a:latin typeface="Comic Sans MS" pitchFamily="66" charset="0"/>
              </a:rPr>
              <a:t>You can earn extra money by answering other people’s questions or expanding on their points.</a:t>
            </a:r>
            <a:endParaRPr lang="en-US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1704975" cy="1974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1872792" cy="85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100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113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Task: You must create a mind map to answer the question  ‘Is China’s one child policy fair?’  (Use success criteria to help you structure it)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Task: You must create a mind map to answer the question  ‘Is China’s one child policy fair?’  (Use success criteria to help you structure it)</dc:title>
  <dc:creator>Rachael Edgar</dc:creator>
  <cp:lastModifiedBy>Rachael Edgar</cp:lastModifiedBy>
  <cp:revision>2</cp:revision>
  <dcterms:created xsi:type="dcterms:W3CDTF">2013-05-12T04:58:49Z</dcterms:created>
  <dcterms:modified xsi:type="dcterms:W3CDTF">2013-05-12T05:14:15Z</dcterms:modified>
</cp:coreProperties>
</file>