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368050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540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8596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764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8780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6936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5381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  <a:defRPr sz="1800">
                <a:solidFill>
                  <a:schemeClr val="lt1"/>
                </a:solidFill>
              </a:defRPr>
            </a:lvl1pPr>
            <a:lvl2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2pPr>
            <a:lvl3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3pPr>
            <a:lvl4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  <a:defRPr sz="1800">
                <a:solidFill>
                  <a:schemeClr val="lt1"/>
                </a:solidFill>
              </a:defRPr>
            </a:lvl4pPr>
            <a:lvl5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5pPr>
            <a:lvl6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6pPr>
            <a:lvl7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  <a:defRPr sz="1800">
                <a:solidFill>
                  <a:schemeClr val="lt1"/>
                </a:solidFill>
              </a:defRPr>
            </a:lvl7pPr>
            <a:lvl8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8pPr>
            <a:lvl9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lt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lt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lt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lt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lt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lt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lt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lt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2.jpg"/><Relationship Id="rId21" Type="http://schemas.openxmlformats.org/officeDocument/2006/relationships/image" Target="../media/image19.png"/><Relationship Id="rId7" Type="http://schemas.openxmlformats.org/officeDocument/2006/relationships/image" Target="../media/image1.jp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9.png"/><Relationship Id="rId5" Type="http://schemas.openxmlformats.org/officeDocument/2006/relationships/image" Target="../media/image4.jp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3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2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hape 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816" y="2714829"/>
            <a:ext cx="1868771" cy="104932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Shape 24"/>
          <p:cNvSpPr txBox="1">
            <a:spLocks noGrp="1"/>
          </p:cNvSpPr>
          <p:nvPr>
            <p:ph type="ctrTitle"/>
          </p:nvPr>
        </p:nvSpPr>
        <p:spPr>
          <a:xfrm>
            <a:off x="923" y="3143250"/>
            <a:ext cx="9137100" cy="571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         </a:t>
            </a:r>
            <a:r>
              <a:rPr lang="en-GB">
                <a:solidFill>
                  <a:srgbClr val="68D8FE"/>
                </a:solidFill>
              </a:rPr>
              <a:t>twitter</a:t>
            </a:r>
          </a:p>
        </p:txBody>
      </p:sp>
      <p:sp>
        <p:nvSpPr>
          <p:cNvPr id="25" name="Shape 25"/>
          <p:cNvSpPr txBox="1"/>
          <p:nvPr/>
        </p:nvSpPr>
        <p:spPr>
          <a:xfrm>
            <a:off x="7105300" y="6429875"/>
            <a:ext cx="1968900" cy="31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n-GB" dirty="0" smtClean="0">
                <a:solidFill>
                  <a:srgbClr val="68D8FE"/>
                </a:solidFill>
              </a:rPr>
              <a:t>@</a:t>
            </a:r>
            <a:r>
              <a:rPr lang="en-GB" dirty="0" err="1" smtClean="0">
                <a:solidFill>
                  <a:srgbClr val="68D8FE"/>
                </a:solidFill>
              </a:rPr>
              <a:t>Dubai_Teachmeet</a:t>
            </a:r>
            <a:endParaRPr lang="en-GB" dirty="0">
              <a:solidFill>
                <a:srgbClr val="68D8F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ape 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5625" y="166802"/>
            <a:ext cx="1408799" cy="1408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Shape 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5631" y="1888800"/>
            <a:ext cx="1408794" cy="2106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Shape 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0581" y="4253627"/>
            <a:ext cx="1378893" cy="2086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Shape 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81" y="126951"/>
            <a:ext cx="1399657" cy="145240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Shape 43"/>
          <p:cNvSpPr txBox="1"/>
          <p:nvPr/>
        </p:nvSpPr>
        <p:spPr>
          <a:xfrm>
            <a:off x="7105300" y="6429875"/>
            <a:ext cx="1968900" cy="31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n-GB" dirty="0" smtClean="0">
                <a:solidFill>
                  <a:srgbClr val="68D8FE"/>
                </a:solidFill>
              </a:rPr>
              <a:t>@</a:t>
            </a:r>
            <a:r>
              <a:rPr lang="en-GB" dirty="0" err="1" smtClean="0">
                <a:solidFill>
                  <a:srgbClr val="68D8FE"/>
                </a:solidFill>
              </a:rPr>
              <a:t>Dubai_Teachmeet</a:t>
            </a:r>
            <a:endParaRPr lang="en-GB" dirty="0">
              <a:solidFill>
                <a:srgbClr val="68D8FE"/>
              </a:solidFill>
            </a:endParaRPr>
          </a:p>
        </p:txBody>
      </p:sp>
      <p:pic>
        <p:nvPicPr>
          <p:cNvPr id="44" name="Shape 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5234" y="6257407"/>
            <a:ext cx="880066" cy="486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Shape 47"/>
          <p:cNvPicPr preferRelativeResize="0"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421" y="669944"/>
            <a:ext cx="2751658" cy="135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Shape 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39046" y="72080"/>
            <a:ext cx="3383775" cy="542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Shape 49"/>
          <p:cNvPicPr preferRelativeResize="0"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5"/>
          <a:stretch/>
        </p:blipFill>
        <p:spPr>
          <a:xfrm>
            <a:off x="3327661" y="5463911"/>
            <a:ext cx="2606544" cy="135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4061" y="166802"/>
            <a:ext cx="1290547" cy="12905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6242" y="166238"/>
            <a:ext cx="1318795" cy="13187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64778" y="1661359"/>
            <a:ext cx="1256942" cy="13347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13721" y="1686258"/>
            <a:ext cx="1320420" cy="1320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0376" y="3207904"/>
            <a:ext cx="1334624" cy="1334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38916" y="3110158"/>
            <a:ext cx="1338537" cy="14608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0377" y="4738004"/>
            <a:ext cx="1334624" cy="1451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45847" y="4738003"/>
            <a:ext cx="1328353" cy="1451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870" y="3559174"/>
            <a:ext cx="1354917" cy="15659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870" y="1929253"/>
            <a:ext cx="1333242" cy="13332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0671" y="5275886"/>
            <a:ext cx="1343367" cy="14207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295" y="2068922"/>
            <a:ext cx="2641910" cy="1746596"/>
          </a:xfrm>
          <a:prstGeom prst="rect">
            <a:avLst/>
          </a:prstGeom>
        </p:spPr>
      </p:pic>
      <p:pic>
        <p:nvPicPr>
          <p:cNvPr id="1026" name="Picture 2" descr="C:\Users\redgar\Downloads\IMG_20150111_203656.png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04"/>
          <a:stretch/>
        </p:blipFill>
        <p:spPr bwMode="auto">
          <a:xfrm>
            <a:off x="3318858" y="3878410"/>
            <a:ext cx="2597664" cy="152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366" y="2825000"/>
            <a:ext cx="1868771" cy="104932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/>
          <p:nvPr/>
        </p:nvSpPr>
        <p:spPr>
          <a:xfrm>
            <a:off x="5469275" y="1902350"/>
            <a:ext cx="1217525" cy="1241575"/>
          </a:xfrm>
          <a:custGeom>
            <a:avLst/>
            <a:gdLst/>
            <a:ahLst/>
            <a:cxnLst/>
            <a:rect l="0" t="0" r="0" b="0"/>
            <a:pathLst>
              <a:path w="48701" h="49663" extrusionOk="0">
                <a:moveTo>
                  <a:pt x="0" y="49462"/>
                </a:moveTo>
                <a:cubicBezTo>
                  <a:pt x="9118" y="50014"/>
                  <a:pt x="20081" y="49361"/>
                  <a:pt x="26633" y="42994"/>
                </a:cubicBezTo>
                <a:cubicBezTo>
                  <a:pt x="38185" y="31766"/>
                  <a:pt x="48701" y="16108"/>
                  <a:pt x="48701" y="0"/>
                </a:cubicBezTo>
              </a:path>
            </a:pathLst>
          </a:custGeom>
          <a:noFill/>
          <a:ln w="19050" cap="flat">
            <a:solidFill>
              <a:srgbClr val="68D8FE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6" name="Shape 56"/>
          <p:cNvSpPr txBox="1"/>
          <p:nvPr/>
        </p:nvSpPr>
        <p:spPr>
          <a:xfrm>
            <a:off x="6068525" y="1350675"/>
            <a:ext cx="1527499" cy="38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GB" sz="1800" b="1" dirty="0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Resources</a:t>
            </a:r>
          </a:p>
        </p:txBody>
      </p:sp>
      <p:sp>
        <p:nvSpPr>
          <p:cNvPr id="57" name="Shape 57"/>
          <p:cNvSpPr/>
          <p:nvPr/>
        </p:nvSpPr>
        <p:spPr>
          <a:xfrm>
            <a:off x="4220711" y="1093850"/>
            <a:ext cx="440075" cy="1731150"/>
          </a:xfrm>
          <a:custGeom>
            <a:avLst/>
            <a:gdLst/>
            <a:ahLst/>
            <a:cxnLst/>
            <a:rect l="0" t="0" r="0" b="0"/>
            <a:pathLst>
              <a:path w="17603" h="69246" extrusionOk="0">
                <a:moveTo>
                  <a:pt x="17603" y="69246"/>
                </a:moveTo>
                <a:cubicBezTo>
                  <a:pt x="11215" y="61261"/>
                  <a:pt x="5751" y="52267"/>
                  <a:pt x="2384" y="42613"/>
                </a:cubicBezTo>
                <a:cubicBezTo>
                  <a:pt x="-2295" y="29199"/>
                  <a:pt x="1623" y="14206"/>
                  <a:pt x="1623" y="0"/>
                </a:cubicBezTo>
              </a:path>
            </a:pathLst>
          </a:custGeom>
          <a:noFill/>
          <a:ln w="19050" cap="flat">
            <a:solidFill>
              <a:srgbClr val="68D8FE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58" name="Shape 58"/>
          <p:cNvSpPr txBox="1"/>
          <p:nvPr/>
        </p:nvSpPr>
        <p:spPr>
          <a:xfrm>
            <a:off x="3624225" y="599300"/>
            <a:ext cx="1336199" cy="38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 b="1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CPD</a:t>
            </a:r>
          </a:p>
        </p:txBody>
      </p:sp>
      <p:sp>
        <p:nvSpPr>
          <p:cNvPr id="59" name="Shape 59"/>
          <p:cNvSpPr/>
          <p:nvPr/>
        </p:nvSpPr>
        <p:spPr>
          <a:xfrm>
            <a:off x="2577700" y="2263800"/>
            <a:ext cx="1417250" cy="970200"/>
          </a:xfrm>
          <a:custGeom>
            <a:avLst/>
            <a:gdLst/>
            <a:ahLst/>
            <a:cxnLst/>
            <a:rect l="0" t="0" r="0" b="0"/>
            <a:pathLst>
              <a:path w="56690" h="38808" extrusionOk="0">
                <a:moveTo>
                  <a:pt x="56690" y="38808"/>
                </a:moveTo>
                <a:cubicBezTo>
                  <a:pt x="45378" y="35603"/>
                  <a:pt x="32949" y="33746"/>
                  <a:pt x="23589" y="26633"/>
                </a:cubicBezTo>
                <a:cubicBezTo>
                  <a:pt x="17926" y="22329"/>
                  <a:pt x="14520" y="15673"/>
                  <a:pt x="9892" y="10273"/>
                </a:cubicBezTo>
                <a:cubicBezTo>
                  <a:pt x="6798" y="6663"/>
                  <a:pt x="2123" y="4253"/>
                  <a:pt x="0" y="0"/>
                </a:cubicBezTo>
              </a:path>
            </a:pathLst>
          </a:custGeom>
          <a:noFill/>
          <a:ln w="19050" cap="flat">
            <a:solidFill>
              <a:srgbClr val="68D8FE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0" name="Shape 60"/>
          <p:cNvSpPr txBox="1"/>
          <p:nvPr/>
        </p:nvSpPr>
        <p:spPr>
          <a:xfrm>
            <a:off x="1883800" y="1769225"/>
            <a:ext cx="1336199" cy="38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 b="1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Ideas</a:t>
            </a:r>
          </a:p>
        </p:txBody>
      </p:sp>
      <p:sp>
        <p:nvSpPr>
          <p:cNvPr id="61" name="Shape 61"/>
          <p:cNvSpPr/>
          <p:nvPr/>
        </p:nvSpPr>
        <p:spPr>
          <a:xfrm>
            <a:off x="2368425" y="3766675"/>
            <a:ext cx="1265075" cy="551675"/>
          </a:xfrm>
          <a:custGeom>
            <a:avLst/>
            <a:gdLst/>
            <a:ahLst/>
            <a:cxnLst/>
            <a:rect l="0" t="0" r="0" b="0"/>
            <a:pathLst>
              <a:path w="50603" h="22067" extrusionOk="0">
                <a:moveTo>
                  <a:pt x="50603" y="0"/>
                </a:moveTo>
                <a:cubicBezTo>
                  <a:pt x="38883" y="3037"/>
                  <a:pt x="27950" y="8662"/>
                  <a:pt x="17122" y="14077"/>
                </a:cubicBezTo>
                <a:cubicBezTo>
                  <a:pt x="11488" y="16893"/>
                  <a:pt x="4455" y="17615"/>
                  <a:pt x="0" y="22067"/>
                </a:cubicBezTo>
              </a:path>
            </a:pathLst>
          </a:custGeom>
          <a:noFill/>
          <a:ln w="19050" cap="flat">
            <a:solidFill>
              <a:srgbClr val="68D8FE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2" name="Shape 62"/>
          <p:cNvSpPr txBox="1"/>
          <p:nvPr/>
        </p:nvSpPr>
        <p:spPr>
          <a:xfrm>
            <a:off x="1322800" y="4385400"/>
            <a:ext cx="1678162" cy="3086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 b="1" dirty="0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Inspiration</a:t>
            </a:r>
          </a:p>
        </p:txBody>
      </p:sp>
      <p:sp>
        <p:nvSpPr>
          <p:cNvPr id="63" name="Shape 63"/>
          <p:cNvSpPr/>
          <p:nvPr/>
        </p:nvSpPr>
        <p:spPr>
          <a:xfrm>
            <a:off x="4527600" y="4090075"/>
            <a:ext cx="87150" cy="1208000"/>
          </a:xfrm>
          <a:custGeom>
            <a:avLst/>
            <a:gdLst/>
            <a:ahLst/>
            <a:cxnLst/>
            <a:rect l="0" t="0" r="0" b="0"/>
            <a:pathLst>
              <a:path w="3486" h="48320" extrusionOk="0">
                <a:moveTo>
                  <a:pt x="0" y="0"/>
                </a:moveTo>
                <a:cubicBezTo>
                  <a:pt x="3670" y="15724"/>
                  <a:pt x="3425" y="32172"/>
                  <a:pt x="3425" y="48320"/>
                </a:cubicBezTo>
              </a:path>
            </a:pathLst>
          </a:custGeom>
          <a:noFill/>
          <a:ln w="19050" cap="flat">
            <a:solidFill>
              <a:srgbClr val="68D8FE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4" name="Shape 64"/>
          <p:cNvSpPr txBox="1"/>
          <p:nvPr/>
        </p:nvSpPr>
        <p:spPr>
          <a:xfrm>
            <a:off x="3961375" y="5422425"/>
            <a:ext cx="1336199" cy="38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 b="1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Help</a:t>
            </a:r>
          </a:p>
        </p:txBody>
      </p:sp>
      <p:sp>
        <p:nvSpPr>
          <p:cNvPr id="65" name="Shape 65"/>
          <p:cNvSpPr/>
          <p:nvPr/>
        </p:nvSpPr>
        <p:spPr>
          <a:xfrm>
            <a:off x="5241000" y="3871300"/>
            <a:ext cx="1369700" cy="989225"/>
          </a:xfrm>
          <a:custGeom>
            <a:avLst/>
            <a:gdLst/>
            <a:ahLst/>
            <a:cxnLst/>
            <a:rect l="0" t="0" r="0" b="0"/>
            <a:pathLst>
              <a:path w="54788" h="39569" extrusionOk="0">
                <a:moveTo>
                  <a:pt x="0" y="0"/>
                </a:moveTo>
                <a:cubicBezTo>
                  <a:pt x="4950" y="3712"/>
                  <a:pt x="8680" y="8835"/>
                  <a:pt x="13316" y="12936"/>
                </a:cubicBezTo>
                <a:cubicBezTo>
                  <a:pt x="25621" y="23821"/>
                  <a:pt x="40092" y="32223"/>
                  <a:pt x="54788" y="39569"/>
                </a:cubicBezTo>
              </a:path>
            </a:pathLst>
          </a:custGeom>
          <a:noFill/>
          <a:ln w="19050" cap="flat">
            <a:solidFill>
              <a:srgbClr val="68D8FE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6" name="Shape 66"/>
          <p:cNvSpPr txBox="1"/>
          <p:nvPr/>
        </p:nvSpPr>
        <p:spPr>
          <a:xfrm>
            <a:off x="6259825" y="4860525"/>
            <a:ext cx="1336199" cy="38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1800" b="1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Engage</a:t>
            </a:r>
          </a:p>
        </p:txBody>
      </p:sp>
      <p:sp>
        <p:nvSpPr>
          <p:cNvPr id="67" name="Shape 67"/>
          <p:cNvSpPr/>
          <p:nvPr/>
        </p:nvSpPr>
        <p:spPr>
          <a:xfrm>
            <a:off x="1035525" y="484596"/>
            <a:ext cx="7072950" cy="6137375"/>
          </a:xfrm>
          <a:custGeom>
            <a:avLst/>
            <a:gdLst/>
            <a:ahLst/>
            <a:cxnLst/>
            <a:rect l="0" t="0" r="0" b="0"/>
            <a:pathLst>
              <a:path w="282918" h="245495" extrusionOk="0">
                <a:moveTo>
                  <a:pt x="241665" y="227301"/>
                </a:moveTo>
                <a:cubicBezTo>
                  <a:pt x="271262" y="202257"/>
                  <a:pt x="282756" y="157257"/>
                  <a:pt x="282756" y="118486"/>
                </a:cubicBezTo>
                <a:cubicBezTo>
                  <a:pt x="282756" y="99732"/>
                  <a:pt x="284364" y="79658"/>
                  <a:pt x="276669" y="62557"/>
                </a:cubicBezTo>
                <a:cubicBezTo>
                  <a:pt x="269602" y="46854"/>
                  <a:pt x="255217" y="34629"/>
                  <a:pt x="240524" y="25651"/>
                </a:cubicBezTo>
                <a:cubicBezTo>
                  <a:pt x="225767" y="16634"/>
                  <a:pt x="208600" y="11963"/>
                  <a:pt x="191824" y="7769"/>
                </a:cubicBezTo>
                <a:cubicBezTo>
                  <a:pt x="176511" y="3940"/>
                  <a:pt x="160651" y="-1693"/>
                  <a:pt x="145026" y="540"/>
                </a:cubicBezTo>
                <a:cubicBezTo>
                  <a:pt x="123226" y="3655"/>
                  <a:pt x="100488" y="12369"/>
                  <a:pt x="84911" y="27934"/>
                </a:cubicBezTo>
                <a:cubicBezTo>
                  <a:pt x="80216" y="32624"/>
                  <a:pt x="72656" y="33168"/>
                  <a:pt x="67029" y="36685"/>
                </a:cubicBezTo>
                <a:cubicBezTo>
                  <a:pt x="45483" y="50147"/>
                  <a:pt x="22673" y="65630"/>
                  <a:pt x="10719" y="88048"/>
                </a:cubicBezTo>
                <a:cubicBezTo>
                  <a:pt x="1975" y="104443"/>
                  <a:pt x="446" y="124255"/>
                  <a:pt x="446" y="142836"/>
                </a:cubicBezTo>
                <a:cubicBezTo>
                  <a:pt x="446" y="153146"/>
                  <a:pt x="-1338" y="164352"/>
                  <a:pt x="3110" y="173654"/>
                </a:cubicBezTo>
                <a:cubicBezTo>
                  <a:pt x="15468" y="199495"/>
                  <a:pt x="43691" y="215631"/>
                  <a:pt x="69312" y="228442"/>
                </a:cubicBezTo>
                <a:cubicBezTo>
                  <a:pt x="81458" y="234515"/>
                  <a:pt x="96115" y="233023"/>
                  <a:pt x="109261" y="236432"/>
                </a:cubicBezTo>
                <a:cubicBezTo>
                  <a:pt x="126865" y="240997"/>
                  <a:pt x="145105" y="243647"/>
                  <a:pt x="163288" y="244042"/>
                </a:cubicBezTo>
                <a:cubicBezTo>
                  <a:pt x="175206" y="244300"/>
                  <a:pt x="187509" y="247021"/>
                  <a:pt x="199053" y="244042"/>
                </a:cubicBezTo>
                <a:cubicBezTo>
                  <a:pt x="219798" y="238687"/>
                  <a:pt x="238806" y="226177"/>
                  <a:pt x="254601" y="211701"/>
                </a:cubicBezTo>
                <a:cubicBezTo>
                  <a:pt x="262419" y="204534"/>
                  <a:pt x="270788" y="197220"/>
                  <a:pt x="275527" y="187732"/>
                </a:cubicBezTo>
              </a:path>
            </a:pathLst>
          </a:custGeom>
          <a:noFill/>
          <a:ln w="19050" cap="flat">
            <a:solidFill>
              <a:srgbClr val="68D8FE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8" name="Shape 68"/>
          <p:cNvSpPr txBox="1"/>
          <p:nvPr/>
        </p:nvSpPr>
        <p:spPr>
          <a:xfrm rot="388280">
            <a:off x="315684" y="428154"/>
            <a:ext cx="3010481" cy="6421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000" b="1">
                <a:solidFill>
                  <a:srgbClr val="FFFFFF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P</a:t>
            </a:r>
            <a:r>
              <a:rPr lang="en-GB" sz="3000" b="1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ersonal</a:t>
            </a:r>
          </a:p>
        </p:txBody>
      </p:sp>
      <p:sp>
        <p:nvSpPr>
          <p:cNvPr id="69" name="Shape 69"/>
          <p:cNvSpPr txBox="1"/>
          <p:nvPr/>
        </p:nvSpPr>
        <p:spPr>
          <a:xfrm rot="253753">
            <a:off x="315776" y="865970"/>
            <a:ext cx="3010297" cy="64195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000" b="1">
                <a:solidFill>
                  <a:srgbClr val="FFFFFF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L</a:t>
            </a:r>
            <a:r>
              <a:rPr lang="en-GB" sz="3000" b="1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earning</a:t>
            </a:r>
          </a:p>
        </p:txBody>
      </p:sp>
      <p:sp>
        <p:nvSpPr>
          <p:cNvPr id="70" name="Shape 70"/>
          <p:cNvSpPr txBox="1"/>
          <p:nvPr/>
        </p:nvSpPr>
        <p:spPr>
          <a:xfrm rot="-590495">
            <a:off x="210601" y="1179996"/>
            <a:ext cx="3010096" cy="6421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000" b="1">
                <a:solidFill>
                  <a:srgbClr val="FFFFFF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N</a:t>
            </a:r>
            <a:r>
              <a:rPr lang="en-GB" sz="3000" b="1">
                <a:solidFill>
                  <a:srgbClr val="68D8FE"/>
                </a:solidFill>
                <a:latin typeface="The Girl Next Door"/>
                <a:ea typeface="The Girl Next Door"/>
                <a:cs typeface="The Girl Next Door"/>
                <a:sym typeface="The Girl Next Door"/>
              </a:rPr>
              <a:t>etwork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7105300" y="6429875"/>
            <a:ext cx="1968900" cy="31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n-GB" dirty="0" smtClean="0">
                <a:solidFill>
                  <a:srgbClr val="68D8FE"/>
                </a:solidFill>
              </a:rPr>
              <a:t>@</a:t>
            </a:r>
            <a:r>
              <a:rPr lang="en-GB" dirty="0" err="1" smtClean="0">
                <a:solidFill>
                  <a:srgbClr val="68D8FE"/>
                </a:solidFill>
              </a:rPr>
              <a:t>Dubai_Teachmeet</a:t>
            </a:r>
            <a:endParaRPr lang="en-GB" dirty="0">
              <a:solidFill>
                <a:srgbClr val="68D8F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/>
        </p:nvSpPr>
        <p:spPr>
          <a:xfrm>
            <a:off x="7105300" y="6429875"/>
            <a:ext cx="1968900" cy="31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n-GB" dirty="0" smtClean="0">
                <a:solidFill>
                  <a:srgbClr val="68D8FE"/>
                </a:solidFill>
              </a:rPr>
              <a:t>@</a:t>
            </a:r>
            <a:r>
              <a:rPr lang="en-GB" dirty="0" err="1" smtClean="0">
                <a:solidFill>
                  <a:srgbClr val="68D8FE"/>
                </a:solidFill>
              </a:rPr>
              <a:t>Dubai_Teachmeet</a:t>
            </a:r>
            <a:endParaRPr lang="en-GB" dirty="0">
              <a:solidFill>
                <a:srgbClr val="68D8FE"/>
              </a:solidFill>
            </a:endParaRPr>
          </a:p>
        </p:txBody>
      </p:sp>
      <p:sp>
        <p:nvSpPr>
          <p:cNvPr id="77" name="Shape 77"/>
          <p:cNvSpPr txBox="1"/>
          <p:nvPr/>
        </p:nvSpPr>
        <p:spPr>
          <a:xfrm>
            <a:off x="1883325" y="532650"/>
            <a:ext cx="6753300" cy="561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3000" b="1">
                <a:solidFill>
                  <a:srgbClr val="68D8FE"/>
                </a:solidFill>
              </a:rPr>
              <a:t>Where to start...</a:t>
            </a:r>
          </a:p>
        </p:txBody>
      </p:sp>
      <p:sp>
        <p:nvSpPr>
          <p:cNvPr id="78" name="Shape 78"/>
          <p:cNvSpPr txBox="1"/>
          <p:nvPr/>
        </p:nvSpPr>
        <p:spPr>
          <a:xfrm>
            <a:off x="3436317" y="1807375"/>
            <a:ext cx="5421599" cy="45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Sign Up - </a:t>
            </a:r>
            <a:r>
              <a:rPr lang="en-GB">
                <a:solidFill>
                  <a:srgbClr val="FFFFFF"/>
                </a:solidFill>
              </a:rPr>
              <a:t>www.twitter.com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68D8FE"/>
              </a:solidFill>
            </a:endParaRP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462" y="3375587"/>
            <a:ext cx="1419225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/>
          <p:nvPr/>
        </p:nvSpPr>
        <p:spPr>
          <a:xfrm>
            <a:off x="3436317" y="2216511"/>
            <a:ext cx="54054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dirty="0">
                <a:solidFill>
                  <a:srgbClr val="68D8FE"/>
                </a:solidFill>
              </a:rPr>
              <a:t>Get your Twitter Handle (username e.g. </a:t>
            </a:r>
            <a:r>
              <a:rPr lang="en-GB" dirty="0" smtClean="0">
                <a:solidFill>
                  <a:srgbClr val="68D8FE"/>
                </a:solidFill>
              </a:rPr>
              <a:t>@</a:t>
            </a:r>
            <a:r>
              <a:rPr lang="en-GB" dirty="0" err="1" smtClean="0">
                <a:solidFill>
                  <a:srgbClr val="68D8FE"/>
                </a:solidFill>
              </a:rPr>
              <a:t>Dubai_Teachmeet</a:t>
            </a:r>
            <a:r>
              <a:rPr lang="en-GB" dirty="0" smtClean="0">
                <a:solidFill>
                  <a:srgbClr val="68D8FE"/>
                </a:solidFill>
              </a:rPr>
              <a:t>)</a:t>
            </a:r>
            <a:endParaRPr lang="en-GB" dirty="0">
              <a:solidFill>
                <a:srgbClr val="68D8FE"/>
              </a:solidFill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3436317" y="2627747"/>
            <a:ext cx="55239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dirty="0">
                <a:solidFill>
                  <a:srgbClr val="68D8FE"/>
                </a:solidFill>
              </a:rPr>
              <a:t>Follow me </a:t>
            </a:r>
            <a:r>
              <a:rPr lang="en-GB" dirty="0">
                <a:solidFill>
                  <a:srgbClr val="FFFFFF"/>
                </a:solidFill>
              </a:rPr>
              <a:t>@</a:t>
            </a:r>
            <a:r>
              <a:rPr lang="en-GB" dirty="0" err="1">
                <a:solidFill>
                  <a:srgbClr val="FFFFFF"/>
                </a:solidFill>
              </a:rPr>
              <a:t>SPARKEducators</a:t>
            </a:r>
            <a:r>
              <a:rPr lang="en-GB" dirty="0">
                <a:solidFill>
                  <a:srgbClr val="68D8FE"/>
                </a:solidFill>
              </a:rPr>
              <a:t> or </a:t>
            </a:r>
            <a:r>
              <a:rPr lang="en-GB" dirty="0" smtClean="0">
                <a:solidFill>
                  <a:srgbClr val="FFFFFF"/>
                </a:solidFill>
              </a:rPr>
              <a:t>@</a:t>
            </a:r>
            <a:r>
              <a:rPr lang="en-GB" dirty="0" err="1" smtClean="0">
                <a:solidFill>
                  <a:srgbClr val="FFFFFF"/>
                </a:solidFill>
              </a:rPr>
              <a:t>Dubai_Teachmeet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3436317" y="3038983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See who we follow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3436317" y="3450219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Follow them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3436317" y="3861455"/>
            <a:ext cx="53768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dirty="0">
                <a:solidFill>
                  <a:srgbClr val="68D8FE"/>
                </a:solidFill>
              </a:rPr>
              <a:t>See what's trending (follow the #hashtags </a:t>
            </a:r>
            <a:r>
              <a:rPr lang="en-GB" dirty="0">
                <a:solidFill>
                  <a:srgbClr val="FFFFFF"/>
                </a:solidFill>
              </a:rPr>
              <a:t>#</a:t>
            </a:r>
            <a:r>
              <a:rPr lang="en-GB" dirty="0" err="1" smtClean="0">
                <a:solidFill>
                  <a:srgbClr val="FFFFFF"/>
                </a:solidFill>
              </a:rPr>
              <a:t>SPARKevent</a:t>
            </a:r>
            <a:r>
              <a:rPr lang="en-GB" dirty="0" smtClean="0">
                <a:solidFill>
                  <a:srgbClr val="FFFFFF"/>
                </a:solidFill>
              </a:rPr>
              <a:t> #</a:t>
            </a:r>
            <a:r>
              <a:rPr lang="en-GB" dirty="0" err="1" smtClean="0">
                <a:solidFill>
                  <a:srgbClr val="FFFFFF"/>
                </a:solidFill>
              </a:rPr>
              <a:t>UKedchat</a:t>
            </a:r>
            <a:r>
              <a:rPr lang="en-GB" dirty="0" smtClean="0">
                <a:solidFill>
                  <a:srgbClr val="68D8FE"/>
                </a:solidFill>
              </a:rPr>
              <a:t>)</a:t>
            </a:r>
          </a:p>
          <a:p>
            <a:pPr lvl="0" rtl="0">
              <a:spcBef>
                <a:spcPts val="0"/>
              </a:spcBef>
              <a:buNone/>
            </a:pPr>
            <a:endParaRPr lang="en-US" dirty="0">
              <a:solidFill>
                <a:srgbClr val="68D8FE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GB" dirty="0">
              <a:solidFill>
                <a:srgbClr val="68D8FE"/>
              </a:solidFill>
            </a:endParaRP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5" name="Shape 85"/>
          <p:cNvSpPr txBox="1"/>
          <p:nvPr/>
        </p:nvSpPr>
        <p:spPr>
          <a:xfrm>
            <a:off x="3436317" y="4381206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Write some interesting or useful tweets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3425998" y="4705416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Get followed by others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x="3436317" y="5095164"/>
            <a:ext cx="4509000" cy="51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Build up a </a:t>
            </a:r>
            <a:r>
              <a:rPr lang="en-GB">
                <a:solidFill>
                  <a:srgbClr val="FFFFFF"/>
                </a:solidFill>
              </a:rPr>
              <a:t>PLN</a:t>
            </a:r>
          </a:p>
        </p:txBody>
      </p:sp>
      <p:sp>
        <p:nvSpPr>
          <p:cNvPr id="88" name="Shape 88"/>
          <p:cNvSpPr txBox="1"/>
          <p:nvPr/>
        </p:nvSpPr>
        <p:spPr>
          <a:xfrm>
            <a:off x="3436317" y="556070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78571"/>
              <a:buFont typeface="Arial"/>
              <a:buNone/>
            </a:pPr>
            <a:r>
              <a:rPr lang="en-GB">
                <a:solidFill>
                  <a:srgbClr val="68D8FE"/>
                </a:solidFill>
              </a:rPr>
              <a:t>Get free </a:t>
            </a:r>
            <a:r>
              <a:rPr lang="en-GB">
                <a:solidFill>
                  <a:srgbClr val="FFFFFF"/>
                </a:solidFill>
              </a:rPr>
              <a:t>CPD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 txBox="1"/>
          <p:nvPr/>
        </p:nvSpPr>
        <p:spPr>
          <a:xfrm>
            <a:off x="908212" y="2789183"/>
            <a:ext cx="1587899" cy="166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9600">
                <a:solidFill>
                  <a:srgbClr val="FFFFFF"/>
                </a:solidFill>
              </a:rPr>
              <a:t>@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1350" y="3450219"/>
            <a:ext cx="8667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556025" y="2789166"/>
            <a:ext cx="2292300" cy="160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9600">
                <a:solidFill>
                  <a:srgbClr val="FFFFFF"/>
                </a:solidFill>
              </a:rPr>
              <a:t>#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313" y="1377471"/>
            <a:ext cx="2739519" cy="4229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741" y="249129"/>
            <a:ext cx="1868771" cy="1049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06475" y="3247525"/>
            <a:ext cx="862598" cy="86259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/>
          <p:nvPr/>
        </p:nvSpPr>
        <p:spPr>
          <a:xfrm>
            <a:off x="2309125" y="6447900"/>
            <a:ext cx="62999" cy="88200"/>
          </a:xfrm>
          <a:prstGeom prst="rect">
            <a:avLst/>
          </a:prstGeom>
          <a:solidFill>
            <a:srgbClr val="000000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96" name="Shape 96"/>
          <p:cNvPicPr preferRelativeResize="0"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05" y="3233648"/>
            <a:ext cx="774216" cy="89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" y="2405819"/>
            <a:ext cx="3386576" cy="2162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84" y="2216511"/>
            <a:ext cx="2928953" cy="2602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3" y="2166257"/>
            <a:ext cx="3262293" cy="256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1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/>
        </p:nvSpPr>
        <p:spPr>
          <a:xfrm>
            <a:off x="7105300" y="6429875"/>
            <a:ext cx="1968900" cy="31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n-GB" dirty="0" smtClean="0">
                <a:solidFill>
                  <a:srgbClr val="68D8FE"/>
                </a:solidFill>
              </a:rPr>
              <a:t>@</a:t>
            </a:r>
            <a:r>
              <a:rPr lang="en-GB" dirty="0" err="1" smtClean="0">
                <a:solidFill>
                  <a:srgbClr val="68D8FE"/>
                </a:solidFill>
              </a:rPr>
              <a:t>Dubai_Teachmeet</a:t>
            </a:r>
            <a:endParaRPr lang="en-GB" dirty="0">
              <a:solidFill>
                <a:srgbClr val="68D8FE"/>
              </a:solidFill>
            </a:endParaRPr>
          </a:p>
        </p:txBody>
      </p:sp>
      <p:sp>
        <p:nvSpPr>
          <p:cNvPr id="113" name="Shape 113"/>
          <p:cNvSpPr txBox="1"/>
          <p:nvPr/>
        </p:nvSpPr>
        <p:spPr>
          <a:xfrm>
            <a:off x="1883325" y="532650"/>
            <a:ext cx="6753300" cy="561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000" b="1">
                <a:solidFill>
                  <a:srgbClr val="68D8FE"/>
                </a:solidFill>
              </a:rPr>
              <a:t>Twitter in the classroom</a:t>
            </a:r>
          </a:p>
        </p:txBody>
      </p:sp>
      <p:sp>
        <p:nvSpPr>
          <p:cNvPr id="114" name="Shape 114"/>
          <p:cNvSpPr txBox="1"/>
          <p:nvPr/>
        </p:nvSpPr>
        <p:spPr>
          <a:xfrm>
            <a:off x="3436317" y="2188375"/>
            <a:ext cx="5421599" cy="45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Use it for: </a:t>
            </a:r>
            <a:r>
              <a:rPr lang="en-GB">
                <a:solidFill>
                  <a:srgbClr val="FFFFFF"/>
                </a:solidFill>
              </a:rPr>
              <a:t>Q&amp;A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68D8FE"/>
              </a:solidFill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3436317" y="2597511"/>
            <a:ext cx="54054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Use it for: </a:t>
            </a:r>
            <a:r>
              <a:rPr lang="en-GB">
                <a:solidFill>
                  <a:srgbClr val="FFFFFF"/>
                </a:solidFill>
              </a:rPr>
              <a:t>Back-Channelling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3436317" y="3008747"/>
            <a:ext cx="55239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Access: </a:t>
            </a:r>
            <a:r>
              <a:rPr lang="en-GB">
                <a:solidFill>
                  <a:srgbClr val="FFFFFF"/>
                </a:solidFill>
              </a:rPr>
              <a:t>Tweetdeck (www.tweetdeck.twitter.com)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3436317" y="3419983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Add a column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3436317" y="3831219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Search for a Hashtag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3436317" y="4242455"/>
            <a:ext cx="53768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dirty="0">
                <a:solidFill>
                  <a:srgbClr val="68D8FE"/>
                </a:solidFill>
              </a:rPr>
              <a:t>Verbally/written share a hashtag with students e.g. </a:t>
            </a:r>
            <a:r>
              <a:rPr lang="en-GB" dirty="0" smtClean="0">
                <a:solidFill>
                  <a:srgbClr val="FFFFFF"/>
                </a:solidFill>
              </a:rPr>
              <a:t>#</a:t>
            </a:r>
            <a:r>
              <a:rPr lang="en-GB" dirty="0" err="1" smtClean="0">
                <a:solidFill>
                  <a:srgbClr val="FFFFFF"/>
                </a:solidFill>
              </a:rPr>
              <a:t>Gplot</a:t>
            </a:r>
            <a:endParaRPr lang="en-GB" dirty="0">
              <a:solidFill>
                <a:srgbClr val="FFFFFF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0" name="Shape 120"/>
          <p:cNvSpPr txBox="1"/>
          <p:nvPr/>
        </p:nvSpPr>
        <p:spPr>
          <a:xfrm>
            <a:off x="3436328" y="4653700"/>
            <a:ext cx="53768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Ask your questions / Present your content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3436324" y="5064925"/>
            <a:ext cx="55734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Make sure that in each of their tweets students use the hashtag</a:t>
            </a:r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1" y="249129"/>
            <a:ext cx="1868771" cy="1049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950" y="2748850"/>
            <a:ext cx="2478876" cy="247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325" y="3080037"/>
            <a:ext cx="1968899" cy="1968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487" y="2971849"/>
            <a:ext cx="2036175" cy="203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5537" y="3835887"/>
            <a:ext cx="12096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4450" y="3055562"/>
            <a:ext cx="1868774" cy="186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/>
          <p:cNvPicPr preferRelativeResize="0"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25" y="3792737"/>
            <a:ext cx="3203545" cy="61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" y="4890659"/>
            <a:ext cx="3228598" cy="5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 txBox="1"/>
          <p:nvPr/>
        </p:nvSpPr>
        <p:spPr>
          <a:xfrm>
            <a:off x="3436317" y="5445927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Tweetdeck will do the rest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6819" y="3357586"/>
            <a:ext cx="1209674" cy="120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7640" y="1643589"/>
            <a:ext cx="3353670" cy="437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1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2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1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1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4216" y="2714829"/>
            <a:ext cx="1868771" cy="104932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>
            <a:spLocks noGrp="1"/>
          </p:cNvSpPr>
          <p:nvPr>
            <p:ph type="ctrTitle"/>
          </p:nvPr>
        </p:nvSpPr>
        <p:spPr>
          <a:xfrm>
            <a:off x="923" y="3143250"/>
            <a:ext cx="9137100" cy="571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68D8FE"/>
                </a:solidFill>
              </a:rPr>
              <a:t>      twitter 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7105300" y="6429875"/>
            <a:ext cx="1968900" cy="31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n-GB" dirty="0" smtClean="0">
                <a:solidFill>
                  <a:srgbClr val="68D8FE"/>
                </a:solidFill>
              </a:rPr>
              <a:t>@</a:t>
            </a:r>
            <a:r>
              <a:rPr lang="en-GB" dirty="0" err="1" smtClean="0">
                <a:solidFill>
                  <a:srgbClr val="68D8FE"/>
                </a:solidFill>
              </a:rPr>
              <a:t>Dubai_Teachmeet</a:t>
            </a:r>
            <a:endParaRPr lang="en-GB" dirty="0">
              <a:solidFill>
                <a:srgbClr val="68D8FE"/>
              </a:solidFill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2439375" y="4753100"/>
            <a:ext cx="4376099" cy="93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GB" sz="44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r>
              <a:rPr lang="en-GB" sz="4400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SPARKevent</a:t>
            </a:r>
            <a:endParaRPr lang="en-GB" sz="4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5">
      <a:dk1>
        <a:srgbClr val="000000"/>
      </a:dk1>
      <a:lt1>
        <a:srgbClr val="FFFFFF"/>
      </a:lt1>
      <a:dk2>
        <a:srgbClr val="4C4C4C"/>
      </a:dk2>
      <a:lt2>
        <a:srgbClr val="CCCCCC"/>
      </a:lt2>
      <a:accent1>
        <a:srgbClr val="89B4B8"/>
      </a:accent1>
      <a:accent2>
        <a:srgbClr val="AFA6CA"/>
      </a:accent2>
      <a:accent3>
        <a:srgbClr val="A5B492"/>
      </a:accent3>
      <a:accent4>
        <a:srgbClr val="E8CD6D"/>
      </a:accent4>
      <a:accent5>
        <a:srgbClr val="F4A447"/>
      </a:accent5>
      <a:accent6>
        <a:srgbClr val="D09D94"/>
      </a:accent6>
      <a:hlink>
        <a:srgbClr val="5EA7AA"/>
      </a:hlink>
      <a:folHlink>
        <a:srgbClr val="A295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152</Words>
  <Application>Microsoft Office PowerPoint</Application>
  <PresentationFormat>On-screen Show (4:3)</PresentationFormat>
  <Paragraphs>42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Custom Theme</vt:lpstr>
      <vt:lpstr>         twitter</vt:lpstr>
      <vt:lpstr>PowerPoint Presentation</vt:lpstr>
      <vt:lpstr>PowerPoint Presentation</vt:lpstr>
      <vt:lpstr>PowerPoint Presentation</vt:lpstr>
      <vt:lpstr>PowerPoint Presentation</vt:lpstr>
      <vt:lpstr>      twitter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Rachael Edgar</dc:creator>
  <cp:lastModifiedBy>Rachael Edgar</cp:lastModifiedBy>
  <cp:revision>15</cp:revision>
  <dcterms:modified xsi:type="dcterms:W3CDTF">2015-01-15T03:17:06Z</dcterms:modified>
</cp:coreProperties>
</file>