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7" r:id="rId4"/>
    <p:sldId id="263" r:id="rId5"/>
    <p:sldId id="264" r:id="rId6"/>
    <p:sldId id="261" r:id="rId7"/>
    <p:sldId id="257" r:id="rId8"/>
    <p:sldId id="258" r:id="rId9"/>
    <p:sldId id="259" r:id="rId10"/>
    <p:sldId id="260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8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17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9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11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2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34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7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8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2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07ED8-EB32-4464-9D81-5B74710BAD65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E9C8B-CC99-4604-864F-EEC2604B4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83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70025"/>
          </a:xfrm>
        </p:spPr>
        <p:txBody>
          <a:bodyPr/>
          <a:lstStyle/>
          <a:p>
            <a:r>
              <a:rPr lang="en-US" dirty="0" smtClean="0"/>
              <a:t>An example of an ‘outstanding’ </a:t>
            </a:r>
            <a:r>
              <a:rPr lang="en-US" dirty="0" err="1" smtClean="0"/>
              <a:t>Maths</a:t>
            </a:r>
            <a:r>
              <a:rPr lang="en-US" dirty="0" smtClean="0"/>
              <a:t> lesson at SRS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Used during Inspection </a:t>
            </a:r>
            <a:r>
              <a:rPr lang="en-US" dirty="0" smtClean="0"/>
              <a:t>week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Challenge activities in </a:t>
            </a:r>
            <a:r>
              <a:rPr lang="en-US" dirty="0" err="1" smtClean="0"/>
              <a:t>Maths</a:t>
            </a:r>
            <a:r>
              <a:rPr lang="en-US" dirty="0" smtClean="0"/>
              <a:t>- progress?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“Outstanding progress leads to outstanding lessons.”</a:t>
            </a:r>
          </a:p>
          <a:p>
            <a:r>
              <a:rPr lang="en-US" dirty="0" smtClean="0"/>
              <a:t>Have all the children made progress in your lesson? Have you pushed them enough? </a:t>
            </a:r>
          </a:p>
          <a:p>
            <a:r>
              <a:rPr lang="en-US" dirty="0" smtClean="0"/>
              <a:t>An outstanding lesson is not achieved the children ‘fly through’ the work without mistakes or challenge.</a:t>
            </a:r>
          </a:p>
          <a:p>
            <a:pPr marL="0" indent="0">
              <a:buNone/>
            </a:pPr>
            <a:r>
              <a:rPr lang="en-US" dirty="0" smtClean="0"/>
              <a:t>During </a:t>
            </a:r>
            <a:r>
              <a:rPr lang="en-US" dirty="0" err="1"/>
              <a:t>M</a:t>
            </a:r>
            <a:r>
              <a:rPr lang="en-US" dirty="0" err="1" smtClean="0"/>
              <a:t>aths</a:t>
            </a:r>
            <a:r>
              <a:rPr lang="en-US" dirty="0" smtClean="0"/>
              <a:t> in year 1 we made challenge boxes so that the children could choose from more than 1 activity. </a:t>
            </a:r>
          </a:p>
        </p:txBody>
      </p:sp>
    </p:spTree>
    <p:extLst>
      <p:ext uri="{BB962C8B-B14F-4D97-AF65-F5344CB8AC3E}">
        <p14:creationId xmlns:p14="http://schemas.microsoft.com/office/powerpoint/2010/main" val="158478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challenge box goes on each group table.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2" descr="Download photo.JPG (96.9 KB)"/>
          <p:cNvSpPr>
            <a:spLocks noChangeAspect="1" noChangeArrowheads="1"/>
          </p:cNvSpPr>
          <p:nvPr/>
        </p:nvSpPr>
        <p:spPr bwMode="auto">
          <a:xfrm>
            <a:off x="338138" y="-1066800"/>
            <a:ext cx="20288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ownload photo.JPG (96.9 KB)"/>
          <p:cNvSpPr>
            <a:spLocks noChangeAspect="1" noChangeArrowheads="1"/>
          </p:cNvSpPr>
          <p:nvPr/>
        </p:nvSpPr>
        <p:spPr bwMode="auto">
          <a:xfrm>
            <a:off x="490538" y="-914400"/>
            <a:ext cx="20288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ownload photo.JPG (96.9 KB)"/>
          <p:cNvSpPr>
            <a:spLocks noChangeAspect="1" noChangeArrowheads="1"/>
          </p:cNvSpPr>
          <p:nvPr/>
        </p:nvSpPr>
        <p:spPr bwMode="auto">
          <a:xfrm>
            <a:off x="642938" y="-762000"/>
            <a:ext cx="20288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:\Users\claire\AppData\Local\Microsoft\Windows\Temporary Internet Files\Content.Outlook\7X0IQUP2\photo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03218"/>
            <a:ext cx="75692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65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positives are: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1: children feel empowered as they think they are getting a </a:t>
            </a:r>
            <a:r>
              <a:rPr lang="en-US" u="sng" dirty="0" smtClean="0"/>
              <a:t>choice in their own learning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2. </a:t>
            </a:r>
            <a:r>
              <a:rPr lang="en-US" dirty="0"/>
              <a:t>A</a:t>
            </a:r>
            <a:r>
              <a:rPr lang="en-US" dirty="0" smtClean="0"/>
              <a:t>ll activities are challenging enough to push for outstanding progress. </a:t>
            </a:r>
          </a:p>
        </p:txBody>
      </p:sp>
    </p:spTree>
    <p:extLst>
      <p:ext uri="{BB962C8B-B14F-4D97-AF65-F5344CB8AC3E}">
        <p14:creationId xmlns:p14="http://schemas.microsoft.com/office/powerpoint/2010/main" val="20978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Things to ensure: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children will almost always choose the challenge and the teacher should </a:t>
            </a:r>
            <a:r>
              <a:rPr lang="en-US" b="1" u="sng" dirty="0" smtClean="0"/>
              <a:t>subtly</a:t>
            </a:r>
            <a:r>
              <a:rPr lang="en-US" dirty="0" smtClean="0"/>
              <a:t> push them in this direction. (Feel free to hint.)</a:t>
            </a:r>
          </a:p>
          <a:p>
            <a:r>
              <a:rPr lang="en-US" dirty="0"/>
              <a:t>2</a:t>
            </a:r>
            <a:r>
              <a:rPr lang="en-US" dirty="0" smtClean="0"/>
              <a:t>. In the event that they don’t choose the challenge then the alternative work should be challenging enough so as not to infringe on the child’s progress.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18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0"/>
            <a:ext cx="102108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Individual lesson plan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555182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7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39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914400"/>
            <a:ext cx="105156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3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18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2877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195</Words>
  <Application>Microsoft Office PowerPoint</Application>
  <PresentationFormat>On-screen Show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An example of an ‘outstanding’ Maths lesson at SRS </vt:lpstr>
      <vt:lpstr>Background: Challenge activities in Maths- progress?</vt:lpstr>
      <vt:lpstr>The challenge box goes on each group table.</vt:lpstr>
      <vt:lpstr>The positives are:</vt:lpstr>
      <vt:lpstr>Things to ensure: </vt:lpstr>
      <vt:lpstr>PowerPoint Presentation</vt:lpstr>
      <vt:lpstr>The Individual lesson plan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Of an ‘outstanding’ Maths lesson</dc:title>
  <dc:creator>Claire McWilliams</dc:creator>
  <cp:lastModifiedBy>Rachael Edgar</cp:lastModifiedBy>
  <cp:revision>7</cp:revision>
  <dcterms:created xsi:type="dcterms:W3CDTF">2013-03-26T04:48:18Z</dcterms:created>
  <dcterms:modified xsi:type="dcterms:W3CDTF">2013-09-22T06:18:49Z</dcterms:modified>
</cp:coreProperties>
</file>