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6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2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8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5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7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4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6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6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3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1CDC-42F5-4215-9271-40EA09B7A498}" type="datetimeFigureOut">
              <a:rPr lang="en-US" smtClean="0"/>
              <a:t>11/13/2013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94FE4-8E6C-4C29-8663-9B0AB3950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3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Games for starters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Vocabulary and spelling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4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Slap-it!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0" dirty="0" smtClean="0"/>
              <a:t>TRUE</a:t>
            </a:r>
            <a:endParaRPr lang="en-US" sz="10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0" dirty="0" smtClean="0"/>
              <a:t>FALSE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295281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Receive has 3 ‘e’s – T</a:t>
            </a:r>
          </a:p>
          <a:p>
            <a:pPr marL="514350" indent="-514350">
              <a:buAutoNum type="arabicPeriod"/>
            </a:pPr>
            <a:r>
              <a:rPr lang="en-US" dirty="0" smtClean="0"/>
              <a:t>In ‘reception’ there is a hard ‘C’ – T</a:t>
            </a:r>
          </a:p>
          <a:p>
            <a:pPr marL="514350" indent="-514350">
              <a:buAutoNum type="arabicPeriod"/>
            </a:pPr>
            <a:r>
              <a:rPr lang="en-US" dirty="0" smtClean="0"/>
              <a:t>Volcanoes has an ‘e’ in it – T</a:t>
            </a:r>
          </a:p>
          <a:p>
            <a:pPr marL="514350" indent="-514350">
              <a:buAutoNum type="arabicPeriod"/>
            </a:pPr>
            <a:r>
              <a:rPr lang="en-US" dirty="0" smtClean="0"/>
              <a:t>4. Mountainous has 2 ‘u’s in it – T</a:t>
            </a:r>
          </a:p>
          <a:p>
            <a:pPr marL="514350" indent="-514350">
              <a:buAutoNum type="arabicPeriod"/>
            </a:pPr>
            <a:r>
              <a:rPr lang="en-US" dirty="0" smtClean="0"/>
              <a:t>5. Dogs and Cats have the same vowels – F</a:t>
            </a:r>
          </a:p>
          <a:p>
            <a:pPr marL="514350" indent="-514350">
              <a:buAutoNum type="arabicPeriod"/>
            </a:pPr>
            <a:r>
              <a:rPr lang="en-US" dirty="0" smtClean="0"/>
              <a:t>Trigonometry has 4 syllables – F</a:t>
            </a:r>
          </a:p>
          <a:p>
            <a:pPr marL="514350" indent="-514350">
              <a:buAutoNum type="arabicPeriod"/>
            </a:pPr>
            <a:r>
              <a:rPr lang="en-US" dirty="0" smtClean="0"/>
              <a:t>Algebra has 3 syllables – T</a:t>
            </a:r>
          </a:p>
          <a:p>
            <a:pPr marL="514350" indent="-514350">
              <a:buAutoNum type="arabicPeriod"/>
            </a:pPr>
            <a:r>
              <a:rPr lang="en-US" dirty="0" smtClean="0"/>
              <a:t>Monkeys plural ends in –</a:t>
            </a:r>
            <a:r>
              <a:rPr lang="en-US" dirty="0" err="1" smtClean="0"/>
              <a:t>ies</a:t>
            </a:r>
            <a:r>
              <a:rPr lang="en-US" dirty="0" smtClean="0"/>
              <a:t> – F</a:t>
            </a:r>
          </a:p>
          <a:p>
            <a:pPr marL="514350" indent="-514350">
              <a:buAutoNum type="arabicPeriod"/>
            </a:pPr>
            <a:r>
              <a:rPr lang="en-US" dirty="0" smtClean="0"/>
              <a:t>Tries ends in –</a:t>
            </a:r>
            <a:r>
              <a:rPr lang="en-US" dirty="0" err="1" smtClean="0"/>
              <a:t>ies</a:t>
            </a:r>
            <a:r>
              <a:rPr lang="en-US" dirty="0" smtClean="0"/>
              <a:t> – T</a:t>
            </a:r>
          </a:p>
          <a:p>
            <a:pPr marL="0" indent="0">
              <a:buNone/>
            </a:pPr>
            <a:r>
              <a:rPr lang="en-US" dirty="0" smtClean="0"/>
              <a:t>10.    victory ends in –</a:t>
            </a:r>
            <a:r>
              <a:rPr lang="en-US" dirty="0" err="1" smtClean="0"/>
              <a:t>ie</a:t>
            </a:r>
            <a:r>
              <a:rPr lang="en-US" dirty="0" smtClean="0"/>
              <a:t> - F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2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Slap-it!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00208673"/>
              </p:ext>
            </p:extLst>
          </p:nvPr>
        </p:nvGraphicFramePr>
        <p:xfrm>
          <a:off x="457200" y="1600200"/>
          <a:ext cx="8229600" cy="449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3200"/>
                <a:gridCol w="2743200"/>
                <a:gridCol w="2743200"/>
              </a:tblGrid>
              <a:tr h="1498600"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their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to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bear 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98600"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two 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whether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there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600"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bare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>
                          <a:solidFill>
                            <a:schemeClr val="tx1"/>
                          </a:solidFill>
                        </a:rPr>
                        <a:t>too</a:t>
                      </a:r>
                      <a:endParaRPr lang="en-US" sz="6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weather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z="4800" b="0" i="0" u="none" strike="noStrike" dirty="0" smtClean="0">
              <a:effectLst/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She didn’t know whether to run or walk</a:t>
            </a:r>
          </a:p>
          <a:p>
            <a:pPr marL="514350" indent="-514350">
              <a:buAutoNum type="arabicPeriod"/>
            </a:pPr>
            <a:r>
              <a:rPr lang="en-US" dirty="0" smtClean="0"/>
              <a:t>Their faces revealed their frustration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It was too hot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cupboards were bare</a:t>
            </a:r>
          </a:p>
          <a:p>
            <a:pPr marL="514350" indent="-514350">
              <a:buAutoNum type="arabicPeriod"/>
            </a:pPr>
            <a:r>
              <a:rPr lang="en-US" dirty="0" smtClean="0"/>
              <a:t>There was no where to run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weather was oppressive</a:t>
            </a:r>
          </a:p>
          <a:p>
            <a:pPr marL="514350" indent="-514350">
              <a:buAutoNum type="arabicPeriod"/>
            </a:pPr>
            <a:r>
              <a:rPr lang="en-US" dirty="0" smtClean="0"/>
              <a:t>I couldn’t bear to work any longer</a:t>
            </a:r>
          </a:p>
          <a:p>
            <a:pPr marL="514350" indent="-514350">
              <a:buAutoNum type="arabicPeriod"/>
            </a:pPr>
            <a:r>
              <a:rPr lang="en-US" dirty="0" smtClean="0"/>
              <a:t>There were only two weeks left now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6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7772400" cy="1470025"/>
          </a:xfrm>
        </p:spPr>
        <p:txBody>
          <a:bodyPr/>
          <a:lstStyle/>
          <a:p>
            <a:r>
              <a:rPr lang="en-US" u="sng" dirty="0" smtClean="0"/>
              <a:t>Four corners debating strategy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24000"/>
            <a:ext cx="8686800" cy="3733800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This debate strategy gets students thinking and moving</a:t>
            </a:r>
          </a:p>
          <a:p>
            <a:pPr algn="l"/>
            <a:r>
              <a:rPr lang="en-US" sz="2600" u="sng" dirty="0" smtClean="0">
                <a:solidFill>
                  <a:schemeClr val="tx1"/>
                </a:solidFill>
              </a:rPr>
              <a:t>Objectives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Students will: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Listen to a statement on a controversial topic and deice if they agree, strongly agree, disagree or strongly disagree with the statement.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Work in groups to record information in support of their position.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Reconsider their stance in light of new information.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600" dirty="0" smtClean="0">
                <a:solidFill>
                  <a:schemeClr val="tx1"/>
                </a:solidFill>
              </a:rPr>
              <a:t>Write a concise paragraph expressing their opinion  about the statement.</a:t>
            </a: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600" dirty="0" smtClean="0">
              <a:solidFill>
                <a:schemeClr val="tx1"/>
              </a:solidFill>
            </a:endParaRPr>
          </a:p>
          <a:p>
            <a:pPr algn="l"/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6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4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231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Games for starters</vt:lpstr>
      <vt:lpstr>Slap-it!</vt:lpstr>
      <vt:lpstr>The questions </vt:lpstr>
      <vt:lpstr>Slap-it!</vt:lpstr>
      <vt:lpstr>The questions </vt:lpstr>
      <vt:lpstr>Four corners debating strategy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Games for starters</dc:title>
  <dc:creator>Jane Haskins</dc:creator>
  <cp:lastModifiedBy>Rachael Edgar</cp:lastModifiedBy>
  <cp:revision>5</cp:revision>
  <dcterms:created xsi:type="dcterms:W3CDTF">2013-11-10T06:49:12Z</dcterms:created>
  <dcterms:modified xsi:type="dcterms:W3CDTF">2013-11-13T07:42:57Z</dcterms:modified>
</cp:coreProperties>
</file>