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3" r:id="rId4"/>
    <p:sldId id="266" r:id="rId5"/>
    <p:sldId id="264" r:id="rId6"/>
    <p:sldId id="265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>
        <p:scale>
          <a:sx n="64" d="100"/>
          <a:sy n="64" d="100"/>
        </p:scale>
        <p:origin x="-120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ingspy.co.uk/featured/deliberately-difficult-focussing-on-learning-rather-than-progress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t.co/ZHluZaQUh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eadguruteacher.com/2013/01/31/great-lessons-3-challenge/" TargetMode="External"/><Relationship Id="rId5" Type="http://schemas.openxmlformats.org/officeDocument/2006/relationships/hyperlink" Target="http://headguruteacher.com/2012/09/12/gifted-and-talented-provision-a-total-philosophy/" TargetMode="External"/><Relationship Id="rId4" Type="http://schemas.openxmlformats.org/officeDocument/2006/relationships/hyperlink" Target="http://www.learningspy.co.uk/education/how-deep-can-you-g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8" y="1343152"/>
            <a:ext cx="10572000" cy="2971051"/>
          </a:xfrm>
        </p:spPr>
        <p:txBody>
          <a:bodyPr/>
          <a:lstStyle/>
          <a:p>
            <a:r>
              <a:rPr lang="en-GB" sz="8800" dirty="0" smtClean="0"/>
              <a:t>Stretch and Challenge</a:t>
            </a:r>
            <a:endParaRPr lang="en-GB" sz="8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61" y="2299855"/>
            <a:ext cx="3637639" cy="3637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527" y="-110894"/>
            <a:ext cx="10572000" cy="2971051"/>
          </a:xfrm>
        </p:spPr>
        <p:txBody>
          <a:bodyPr/>
          <a:lstStyle/>
          <a:p>
            <a:r>
              <a:rPr lang="en-GB" sz="4800" dirty="0" smtClean="0"/>
              <a:t>What can you do to stretch and challenge our children?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pic>
        <p:nvPicPr>
          <p:cNvPr id="1026" name="Picture 2" descr="http://www.eurolondon.com/blog/wp-content/uploads/2013/03/thinkingcapwh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645" y="3297914"/>
            <a:ext cx="2783633" cy="328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9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T&amp;L Hubs- The set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There are 5 calendared Teaching and Learning meetings this academic year. These involve all staff, grouped into hubs, cross curricular and cross phase who meet regarding a specific area of </a:t>
            </a:r>
            <a:r>
              <a:rPr lang="en-US" sz="2000" dirty="0" smtClean="0"/>
              <a:t>pedagogy – Stretch and challenge!!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The idea behind this is that CPD is more valuable if concentrated on one area of specific practice that is revisited over a longer period of time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There is also the opportunity for staff to engage in action based research with their colleagues at SRS and also across partnership schools.</a:t>
            </a:r>
            <a:endParaRPr lang="en-GB" sz="2000" dirty="0"/>
          </a:p>
          <a:p>
            <a:r>
              <a:rPr lang="en-US" sz="2000" dirty="0" smtClean="0"/>
              <a:t>You will work in your hub teams for the duration of the year to develop the focus area across the school.</a:t>
            </a:r>
            <a:endParaRPr lang="en-GB" sz="20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0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050342"/>
              </p:ext>
            </p:extLst>
          </p:nvPr>
        </p:nvGraphicFramePr>
        <p:xfrm>
          <a:off x="651163" y="2272144"/>
          <a:ext cx="10903527" cy="4156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306"/>
                <a:gridCol w="3058454"/>
                <a:gridCol w="2109112"/>
                <a:gridCol w="2851655"/>
              </a:tblGrid>
              <a:tr h="831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One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16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September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22/9-  3/10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Two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11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November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17/11- 28/11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Three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10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February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16/2-  27/2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Four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21</a:t>
                      </a:r>
                      <a:r>
                        <a:rPr lang="en-US" sz="1800" baseline="30000" dirty="0">
                          <a:effectLst/>
                        </a:rPr>
                        <a:t>st</a:t>
                      </a:r>
                      <a:r>
                        <a:rPr lang="en-US" sz="1800" dirty="0">
                          <a:effectLst/>
                        </a:rPr>
                        <a:t> April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27/4-  8/5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Five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26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May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3.15pm-4.15pm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WOW </a:t>
                      </a:r>
                      <a:r>
                        <a:rPr lang="en-US" sz="1800" dirty="0" err="1">
                          <a:effectLst/>
                        </a:rPr>
                        <a:t>wk</a:t>
                      </a:r>
                      <a:r>
                        <a:rPr lang="en-US" sz="1800" dirty="0">
                          <a:effectLst/>
                        </a:rPr>
                        <a:t> 1/5-  12/5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Stretch and Challenge aspirations…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Class based  - teacher driven challenge to a targeted group in class.</a:t>
            </a:r>
          </a:p>
          <a:p>
            <a:r>
              <a:rPr lang="en-US" sz="3200" dirty="0" smtClean="0"/>
              <a:t>Peer support sessions across phases – child ownership.</a:t>
            </a:r>
          </a:p>
          <a:p>
            <a:r>
              <a:rPr lang="en-US" sz="3200" dirty="0" smtClean="0"/>
              <a:t>Debating – developing speaking and </a:t>
            </a:r>
            <a:r>
              <a:rPr lang="en-US" sz="3200" dirty="0" err="1" smtClean="0"/>
              <a:t>oracy</a:t>
            </a:r>
            <a:r>
              <a:rPr lang="en-US" sz="3200" dirty="0" smtClean="0"/>
              <a:t>.</a:t>
            </a:r>
            <a:endParaRPr lang="en-US" sz="3200" dirty="0"/>
          </a:p>
          <a:p>
            <a:endParaRPr lang="en-US" sz="20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Before next time…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10554574" cy="407156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 your pair decide when you will observe one another during WOW week, (22/9 - 3/10).</a:t>
            </a:r>
          </a:p>
          <a:p>
            <a:r>
              <a:rPr lang="en-GB" sz="2400" dirty="0" smtClean="0"/>
              <a:t>Make it clear which group you are focusing your stretch and challenge on and decide how you will do this.</a:t>
            </a:r>
          </a:p>
          <a:p>
            <a:r>
              <a:rPr lang="en-GB" sz="2400" dirty="0" smtClean="0"/>
              <a:t>Observe your peer and complete the observation </a:t>
            </a:r>
            <a:r>
              <a:rPr lang="en-GB" sz="2400" dirty="0" err="1" smtClean="0"/>
              <a:t>proforma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Be prepared to feedback at our next meeting, (11/11).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Stretch &amp; Challenge leaders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hlinkClick r:id="rId2"/>
              </a:rPr>
              <a:t>So what does gifted mean anyway?</a:t>
            </a:r>
            <a:r>
              <a:rPr lang="en-GB" dirty="0" smtClean="0"/>
              <a:t> 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</a:p>
          <a:p>
            <a:r>
              <a:rPr lang="en-GB" u="sng" dirty="0" smtClean="0">
                <a:hlinkClick r:id="rId3"/>
              </a:rPr>
              <a:t>Deliberately difficult focussing on learning rather than progress</a:t>
            </a:r>
            <a:r>
              <a:rPr lang="en-GB" dirty="0"/>
              <a:t> </a:t>
            </a:r>
            <a:r>
              <a:rPr lang="en-GB" dirty="0" smtClean="0"/>
              <a:t>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4"/>
              </a:rPr>
              <a:t>What’s deep learning and how do you do it?</a:t>
            </a:r>
            <a:r>
              <a:rPr lang="en-GB" dirty="0"/>
              <a:t> </a:t>
            </a:r>
            <a:r>
              <a:rPr lang="en-GB" dirty="0" smtClean="0"/>
              <a:t>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5"/>
              </a:rPr>
              <a:t>Gifted and Talented Provision A total philosophy</a:t>
            </a:r>
            <a:r>
              <a:rPr lang="en-GB" dirty="0"/>
              <a:t> </a:t>
            </a:r>
            <a:r>
              <a:rPr lang="en-GB" dirty="0" smtClean="0"/>
              <a:t>(Tom Sherrington)</a:t>
            </a:r>
            <a:endParaRPr lang="en-GB" dirty="0"/>
          </a:p>
          <a:p>
            <a:r>
              <a:rPr lang="en-GB" u="sng" dirty="0" smtClean="0">
                <a:hlinkClick r:id="rId6"/>
              </a:rPr>
              <a:t>Great Lessons 3: Challenge</a:t>
            </a:r>
            <a:r>
              <a:rPr lang="en-GB" dirty="0" smtClean="0"/>
              <a:t> (Tom Sherrington)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56510" y="5120134"/>
            <a:ext cx="92825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 focus on 'stretch and challenge' for all, not just the more able. Though some within these groups may like to take on the G&amp;T specifically as an area of focus. How we identify them? Where it is recorded on a subject specific basis? What provision is available for them? Also the promotion of Higher Order Thinking and critical thinking skills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7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1116</TotalTime>
  <Words>418</Words>
  <Application>Microsoft Office PowerPoint</Application>
  <PresentationFormat>Custom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Quotable</vt:lpstr>
      <vt:lpstr>Stretch and Challenge</vt:lpstr>
      <vt:lpstr>What can you do to stretch and challenge our children?</vt:lpstr>
      <vt:lpstr>T&amp;L Hubs- The set up</vt:lpstr>
      <vt:lpstr>Dates</vt:lpstr>
      <vt:lpstr>Stretch and Challenge aspirations…</vt:lpstr>
      <vt:lpstr>Before next time…</vt:lpstr>
      <vt:lpstr>Stretch &amp; Challenge leaders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 of Learning (LoL)  Teaching and Learning Hubs 2013-2014 Wednesday 28th August 2013</dc:title>
  <dc:creator>RachaelE</dc:creator>
  <cp:lastModifiedBy>Rachael Edgar</cp:lastModifiedBy>
  <cp:revision>28</cp:revision>
  <dcterms:created xsi:type="dcterms:W3CDTF">2013-08-05T20:51:31Z</dcterms:created>
  <dcterms:modified xsi:type="dcterms:W3CDTF">2013-09-16T07:00:35Z</dcterms:modified>
</cp:coreProperties>
</file>