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4" r:id="rId5"/>
    <p:sldId id="259" r:id="rId6"/>
    <p:sldId id="266" r:id="rId7"/>
    <p:sldId id="261" r:id="rId8"/>
    <p:sldId id="263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362" autoAdjust="0"/>
  </p:normalViewPr>
  <p:slideViewPr>
    <p:cSldViewPr>
      <p:cViewPr varScale="1">
        <p:scale>
          <a:sx n="45" d="100"/>
          <a:sy n="45" d="100"/>
        </p:scale>
        <p:origin x="1411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AA3A57-9ACD-415D-ADEF-6B4FFBEEE8CB}" type="doc">
      <dgm:prSet loTypeId="urn:microsoft.com/office/officeart/2005/8/layout/cycle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33E3E72-3780-4C44-8264-A96DAF3989CC}">
      <dgm:prSet phldrT="[Text]" custT="1"/>
      <dgm:spPr/>
      <dgm:t>
        <a:bodyPr/>
        <a:lstStyle/>
        <a:p>
          <a:r>
            <a:rPr lang="en-GB" sz="3200" b="1" dirty="0" smtClean="0"/>
            <a:t>Creat</a:t>
          </a:r>
          <a:r>
            <a:rPr lang="en-GB" sz="3200" dirty="0" smtClean="0"/>
            <a:t>e</a:t>
          </a:r>
          <a:endParaRPr lang="en-GB" sz="2000" dirty="0"/>
        </a:p>
      </dgm:t>
    </dgm:pt>
    <dgm:pt modelId="{78242404-75CA-406F-90DE-4967F74C3894}" type="parTrans" cxnId="{A230D8BA-50F5-45EA-9763-94E9EECD2326}">
      <dgm:prSet/>
      <dgm:spPr/>
      <dgm:t>
        <a:bodyPr/>
        <a:lstStyle/>
        <a:p>
          <a:endParaRPr lang="en-GB"/>
        </a:p>
      </dgm:t>
    </dgm:pt>
    <dgm:pt modelId="{1BF0FEE5-9885-42C6-8AFE-41936411830F}" type="sibTrans" cxnId="{A230D8BA-50F5-45EA-9763-94E9EECD2326}">
      <dgm:prSet/>
      <dgm:spPr/>
      <dgm:t>
        <a:bodyPr/>
        <a:lstStyle/>
        <a:p>
          <a:endParaRPr lang="en-GB"/>
        </a:p>
      </dgm:t>
    </dgm:pt>
    <dgm:pt modelId="{82F7ACA1-CB70-45A8-8352-AFC09613FB33}">
      <dgm:prSet phldrT="[Text]" custT="1"/>
      <dgm:spPr/>
      <dgm:t>
        <a:bodyPr/>
        <a:lstStyle/>
        <a:p>
          <a:r>
            <a:rPr lang="en-GB" sz="3200" b="1" dirty="0" smtClean="0"/>
            <a:t>Collaborate</a:t>
          </a:r>
          <a:endParaRPr lang="en-GB" sz="1900" b="1" dirty="0"/>
        </a:p>
      </dgm:t>
    </dgm:pt>
    <dgm:pt modelId="{BBE69FFF-CAF5-4A7C-BB2D-1326409B6E3F}" type="parTrans" cxnId="{8E33DEF7-05C1-42FA-AADB-127A4C30FD4F}">
      <dgm:prSet/>
      <dgm:spPr/>
      <dgm:t>
        <a:bodyPr/>
        <a:lstStyle/>
        <a:p>
          <a:endParaRPr lang="en-GB"/>
        </a:p>
      </dgm:t>
    </dgm:pt>
    <dgm:pt modelId="{E0C0973A-D5B1-409A-843A-3AD8800C3DC7}" type="sibTrans" cxnId="{8E33DEF7-05C1-42FA-AADB-127A4C30FD4F}">
      <dgm:prSet/>
      <dgm:spPr/>
      <dgm:t>
        <a:bodyPr/>
        <a:lstStyle/>
        <a:p>
          <a:endParaRPr lang="en-GB"/>
        </a:p>
      </dgm:t>
    </dgm:pt>
    <dgm:pt modelId="{8CCB28AF-2CB9-4411-BE8D-E43E9B74CD43}">
      <dgm:prSet phldrT="[Text]" custT="1"/>
      <dgm:spPr/>
      <dgm:t>
        <a:bodyPr/>
        <a:lstStyle/>
        <a:p>
          <a:r>
            <a:rPr lang="en-GB" sz="3200" b="1" dirty="0" smtClean="0"/>
            <a:t>Celebrate</a:t>
          </a:r>
          <a:endParaRPr lang="en-GB" sz="2300" b="1" dirty="0"/>
        </a:p>
      </dgm:t>
    </dgm:pt>
    <dgm:pt modelId="{E78950FF-632B-440C-B32F-263E1D0C465F}" type="parTrans" cxnId="{637B5B73-0904-4719-A5F2-95CF738A9774}">
      <dgm:prSet/>
      <dgm:spPr/>
      <dgm:t>
        <a:bodyPr/>
        <a:lstStyle/>
        <a:p>
          <a:endParaRPr lang="en-GB"/>
        </a:p>
      </dgm:t>
    </dgm:pt>
    <dgm:pt modelId="{6825CA04-CA1F-4085-9C72-4840FA62CB69}" type="sibTrans" cxnId="{637B5B73-0904-4719-A5F2-95CF738A9774}">
      <dgm:prSet/>
      <dgm:spPr/>
      <dgm:t>
        <a:bodyPr/>
        <a:lstStyle/>
        <a:p>
          <a:endParaRPr lang="en-GB"/>
        </a:p>
      </dgm:t>
    </dgm:pt>
    <dgm:pt modelId="{E1E61059-6ED7-457E-80F9-93C68AB7C533}">
      <dgm:prSet phldrT="[Text]" custT="1"/>
      <dgm:spPr/>
      <dgm:t>
        <a:bodyPr/>
        <a:lstStyle/>
        <a:p>
          <a:r>
            <a:rPr lang="en-GB" sz="3200" b="1" smtClean="0"/>
            <a:t>Motivate</a:t>
          </a:r>
          <a:endParaRPr lang="en-GB" sz="3200" b="1" dirty="0"/>
        </a:p>
      </dgm:t>
    </dgm:pt>
    <dgm:pt modelId="{728C55FC-D753-4FFD-8D2D-CD2062EB192A}" type="parTrans" cxnId="{B4990691-87A2-44F7-840D-AD18FB0FB310}">
      <dgm:prSet/>
      <dgm:spPr/>
      <dgm:t>
        <a:bodyPr/>
        <a:lstStyle/>
        <a:p>
          <a:endParaRPr lang="en-GB"/>
        </a:p>
      </dgm:t>
    </dgm:pt>
    <dgm:pt modelId="{3C23D58F-A48E-4887-A302-9AB81F2466D1}" type="sibTrans" cxnId="{B4990691-87A2-44F7-840D-AD18FB0FB310}">
      <dgm:prSet/>
      <dgm:spPr/>
      <dgm:t>
        <a:bodyPr/>
        <a:lstStyle/>
        <a:p>
          <a:endParaRPr lang="en-GB"/>
        </a:p>
      </dgm:t>
    </dgm:pt>
    <dgm:pt modelId="{3B6FFCB3-623E-4A92-ACE9-90304B1F8135}" type="pres">
      <dgm:prSet presAssocID="{4DAA3A57-9ACD-415D-ADEF-6B4FFBEEE8C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1B159C4-CCCB-4C28-BCC3-C434D2FC8875}" type="pres">
      <dgm:prSet presAssocID="{633E3E72-3780-4C44-8264-A96DAF3989CC}" presName="node" presStyleLbl="node1" presStyleIdx="0" presStyleCnt="4" custScaleX="1053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68C6D6-8656-4471-8061-82B928270358}" type="pres">
      <dgm:prSet presAssocID="{633E3E72-3780-4C44-8264-A96DAF3989CC}" presName="spNode" presStyleCnt="0"/>
      <dgm:spPr/>
    </dgm:pt>
    <dgm:pt modelId="{F9BBBE4D-E0EB-49A5-A00E-C804FDA88578}" type="pres">
      <dgm:prSet presAssocID="{1BF0FEE5-9885-42C6-8AFE-41936411830F}" presName="sibTrans" presStyleLbl="sibTrans1D1" presStyleIdx="0" presStyleCnt="4"/>
      <dgm:spPr/>
      <dgm:t>
        <a:bodyPr/>
        <a:lstStyle/>
        <a:p>
          <a:endParaRPr lang="en-GB"/>
        </a:p>
      </dgm:t>
    </dgm:pt>
    <dgm:pt modelId="{1C85C1EC-F0F8-49F6-AEA6-2AB34E603F98}" type="pres">
      <dgm:prSet presAssocID="{82F7ACA1-CB70-45A8-8352-AFC09613FB33}" presName="node" presStyleLbl="node1" presStyleIdx="1" presStyleCnt="4" custScaleX="11765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8A8EE77-E7E8-4E15-B64D-75C226851EC6}" type="pres">
      <dgm:prSet presAssocID="{82F7ACA1-CB70-45A8-8352-AFC09613FB33}" presName="spNode" presStyleCnt="0"/>
      <dgm:spPr/>
    </dgm:pt>
    <dgm:pt modelId="{6CF93603-F142-46AA-BC9A-7C37935BB783}" type="pres">
      <dgm:prSet presAssocID="{E0C0973A-D5B1-409A-843A-3AD8800C3DC7}" presName="sibTrans" presStyleLbl="sibTrans1D1" presStyleIdx="1" presStyleCnt="4"/>
      <dgm:spPr/>
      <dgm:t>
        <a:bodyPr/>
        <a:lstStyle/>
        <a:p>
          <a:endParaRPr lang="en-GB"/>
        </a:p>
      </dgm:t>
    </dgm:pt>
    <dgm:pt modelId="{C073D573-F529-4522-9582-8DDFB203D5B1}" type="pres">
      <dgm:prSet presAssocID="{8CCB28AF-2CB9-4411-BE8D-E43E9B74CD43}" presName="node" presStyleLbl="node1" presStyleIdx="2" presStyleCnt="4" custScaleX="1245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313A581-D8B3-47BF-8CD5-ACB789E8096A}" type="pres">
      <dgm:prSet presAssocID="{8CCB28AF-2CB9-4411-BE8D-E43E9B74CD43}" presName="spNode" presStyleCnt="0"/>
      <dgm:spPr/>
    </dgm:pt>
    <dgm:pt modelId="{0792996E-3A5C-42B9-B11C-6BACFA33F39C}" type="pres">
      <dgm:prSet presAssocID="{6825CA04-CA1F-4085-9C72-4840FA62CB69}" presName="sibTrans" presStyleLbl="sibTrans1D1" presStyleIdx="2" presStyleCnt="4"/>
      <dgm:spPr/>
      <dgm:t>
        <a:bodyPr/>
        <a:lstStyle/>
        <a:p>
          <a:endParaRPr lang="en-GB"/>
        </a:p>
      </dgm:t>
    </dgm:pt>
    <dgm:pt modelId="{2736983C-28F6-484D-85FD-9E2683AD2698}" type="pres">
      <dgm:prSet presAssocID="{E1E61059-6ED7-457E-80F9-93C68AB7C533}" presName="node" presStyleLbl="node1" presStyleIdx="3" presStyleCnt="4" custScaleX="974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3BAB9B-D633-425B-B4D7-A628DF09C2AF}" type="pres">
      <dgm:prSet presAssocID="{E1E61059-6ED7-457E-80F9-93C68AB7C533}" presName="spNode" presStyleCnt="0"/>
      <dgm:spPr/>
    </dgm:pt>
    <dgm:pt modelId="{8C6D7023-D0B9-4D67-9752-5BA8FECFFCFD}" type="pres">
      <dgm:prSet presAssocID="{3C23D58F-A48E-4887-A302-9AB81F2466D1}" presName="sibTrans" presStyleLbl="sibTrans1D1" presStyleIdx="3" presStyleCnt="4"/>
      <dgm:spPr/>
      <dgm:t>
        <a:bodyPr/>
        <a:lstStyle/>
        <a:p>
          <a:endParaRPr lang="en-GB"/>
        </a:p>
      </dgm:t>
    </dgm:pt>
  </dgm:ptLst>
  <dgm:cxnLst>
    <dgm:cxn modelId="{EAE95DB1-FDB2-400E-AA65-DB94C88521FE}" type="presOf" srcId="{4DAA3A57-9ACD-415D-ADEF-6B4FFBEEE8CB}" destId="{3B6FFCB3-623E-4A92-ACE9-90304B1F8135}" srcOrd="0" destOrd="0" presId="urn:microsoft.com/office/officeart/2005/8/layout/cycle6"/>
    <dgm:cxn modelId="{40B9C391-CC26-46A3-86F2-15F5B6ADC398}" type="presOf" srcId="{82F7ACA1-CB70-45A8-8352-AFC09613FB33}" destId="{1C85C1EC-F0F8-49F6-AEA6-2AB34E603F98}" srcOrd="0" destOrd="0" presId="urn:microsoft.com/office/officeart/2005/8/layout/cycle6"/>
    <dgm:cxn modelId="{40C0806C-B6BB-4DBE-A6CC-9066AFAF7C3D}" type="presOf" srcId="{6825CA04-CA1F-4085-9C72-4840FA62CB69}" destId="{0792996E-3A5C-42B9-B11C-6BACFA33F39C}" srcOrd="0" destOrd="0" presId="urn:microsoft.com/office/officeart/2005/8/layout/cycle6"/>
    <dgm:cxn modelId="{6E4D4FA9-8C0C-4301-A1F8-435D533CF988}" type="presOf" srcId="{3C23D58F-A48E-4887-A302-9AB81F2466D1}" destId="{8C6D7023-D0B9-4D67-9752-5BA8FECFFCFD}" srcOrd="0" destOrd="0" presId="urn:microsoft.com/office/officeart/2005/8/layout/cycle6"/>
    <dgm:cxn modelId="{9949FF91-CA72-4AF1-B542-ADFEB56A3809}" type="presOf" srcId="{1BF0FEE5-9885-42C6-8AFE-41936411830F}" destId="{F9BBBE4D-E0EB-49A5-A00E-C804FDA88578}" srcOrd="0" destOrd="0" presId="urn:microsoft.com/office/officeart/2005/8/layout/cycle6"/>
    <dgm:cxn modelId="{000C520C-5E73-4051-A8A4-518A5310086F}" type="presOf" srcId="{633E3E72-3780-4C44-8264-A96DAF3989CC}" destId="{51B159C4-CCCB-4C28-BCC3-C434D2FC8875}" srcOrd="0" destOrd="0" presId="urn:microsoft.com/office/officeart/2005/8/layout/cycle6"/>
    <dgm:cxn modelId="{B4990691-87A2-44F7-840D-AD18FB0FB310}" srcId="{4DAA3A57-9ACD-415D-ADEF-6B4FFBEEE8CB}" destId="{E1E61059-6ED7-457E-80F9-93C68AB7C533}" srcOrd="3" destOrd="0" parTransId="{728C55FC-D753-4FFD-8D2D-CD2062EB192A}" sibTransId="{3C23D58F-A48E-4887-A302-9AB81F2466D1}"/>
    <dgm:cxn modelId="{8E33DEF7-05C1-42FA-AADB-127A4C30FD4F}" srcId="{4DAA3A57-9ACD-415D-ADEF-6B4FFBEEE8CB}" destId="{82F7ACA1-CB70-45A8-8352-AFC09613FB33}" srcOrd="1" destOrd="0" parTransId="{BBE69FFF-CAF5-4A7C-BB2D-1326409B6E3F}" sibTransId="{E0C0973A-D5B1-409A-843A-3AD8800C3DC7}"/>
    <dgm:cxn modelId="{1B55F3BB-585E-4EFE-8DEF-551BF9141F80}" type="presOf" srcId="{8CCB28AF-2CB9-4411-BE8D-E43E9B74CD43}" destId="{C073D573-F529-4522-9582-8DDFB203D5B1}" srcOrd="0" destOrd="0" presId="urn:microsoft.com/office/officeart/2005/8/layout/cycle6"/>
    <dgm:cxn modelId="{DC4D307C-7260-498D-8772-E186F1F95F38}" type="presOf" srcId="{E1E61059-6ED7-457E-80F9-93C68AB7C533}" destId="{2736983C-28F6-484D-85FD-9E2683AD2698}" srcOrd="0" destOrd="0" presId="urn:microsoft.com/office/officeart/2005/8/layout/cycle6"/>
    <dgm:cxn modelId="{A230D8BA-50F5-45EA-9763-94E9EECD2326}" srcId="{4DAA3A57-9ACD-415D-ADEF-6B4FFBEEE8CB}" destId="{633E3E72-3780-4C44-8264-A96DAF3989CC}" srcOrd="0" destOrd="0" parTransId="{78242404-75CA-406F-90DE-4967F74C3894}" sibTransId="{1BF0FEE5-9885-42C6-8AFE-41936411830F}"/>
    <dgm:cxn modelId="{B5306473-1379-4572-9BE8-A578D07E0C41}" type="presOf" srcId="{E0C0973A-D5B1-409A-843A-3AD8800C3DC7}" destId="{6CF93603-F142-46AA-BC9A-7C37935BB783}" srcOrd="0" destOrd="0" presId="urn:microsoft.com/office/officeart/2005/8/layout/cycle6"/>
    <dgm:cxn modelId="{637B5B73-0904-4719-A5F2-95CF738A9774}" srcId="{4DAA3A57-9ACD-415D-ADEF-6B4FFBEEE8CB}" destId="{8CCB28AF-2CB9-4411-BE8D-E43E9B74CD43}" srcOrd="2" destOrd="0" parTransId="{E78950FF-632B-440C-B32F-263E1D0C465F}" sibTransId="{6825CA04-CA1F-4085-9C72-4840FA62CB69}"/>
    <dgm:cxn modelId="{5D29198E-AEE9-45E4-981D-88F3D5D4267D}" type="presParOf" srcId="{3B6FFCB3-623E-4A92-ACE9-90304B1F8135}" destId="{51B159C4-CCCB-4C28-BCC3-C434D2FC8875}" srcOrd="0" destOrd="0" presId="urn:microsoft.com/office/officeart/2005/8/layout/cycle6"/>
    <dgm:cxn modelId="{FE468182-FD10-4DE0-8ABA-16BCFE75A203}" type="presParOf" srcId="{3B6FFCB3-623E-4A92-ACE9-90304B1F8135}" destId="{1168C6D6-8656-4471-8061-82B928270358}" srcOrd="1" destOrd="0" presId="urn:microsoft.com/office/officeart/2005/8/layout/cycle6"/>
    <dgm:cxn modelId="{68D023C6-6341-4D9A-A198-35C0D7E7C8E9}" type="presParOf" srcId="{3B6FFCB3-623E-4A92-ACE9-90304B1F8135}" destId="{F9BBBE4D-E0EB-49A5-A00E-C804FDA88578}" srcOrd="2" destOrd="0" presId="urn:microsoft.com/office/officeart/2005/8/layout/cycle6"/>
    <dgm:cxn modelId="{878185DA-723A-433E-A5AB-2B41E1B18AA9}" type="presParOf" srcId="{3B6FFCB3-623E-4A92-ACE9-90304B1F8135}" destId="{1C85C1EC-F0F8-49F6-AEA6-2AB34E603F98}" srcOrd="3" destOrd="0" presId="urn:microsoft.com/office/officeart/2005/8/layout/cycle6"/>
    <dgm:cxn modelId="{BDF5C042-25B9-4681-B99C-EF0A7BFAD4F6}" type="presParOf" srcId="{3B6FFCB3-623E-4A92-ACE9-90304B1F8135}" destId="{F8A8EE77-E7E8-4E15-B64D-75C226851EC6}" srcOrd="4" destOrd="0" presId="urn:microsoft.com/office/officeart/2005/8/layout/cycle6"/>
    <dgm:cxn modelId="{CB319DD0-66F7-45BC-AA3D-3A65B6FA556A}" type="presParOf" srcId="{3B6FFCB3-623E-4A92-ACE9-90304B1F8135}" destId="{6CF93603-F142-46AA-BC9A-7C37935BB783}" srcOrd="5" destOrd="0" presId="urn:microsoft.com/office/officeart/2005/8/layout/cycle6"/>
    <dgm:cxn modelId="{4DC4662F-34E4-42E0-ABFC-5A35507E80F3}" type="presParOf" srcId="{3B6FFCB3-623E-4A92-ACE9-90304B1F8135}" destId="{C073D573-F529-4522-9582-8DDFB203D5B1}" srcOrd="6" destOrd="0" presId="urn:microsoft.com/office/officeart/2005/8/layout/cycle6"/>
    <dgm:cxn modelId="{8C5747C8-31CF-4CE5-930B-E12443AB4B51}" type="presParOf" srcId="{3B6FFCB3-623E-4A92-ACE9-90304B1F8135}" destId="{4313A581-D8B3-47BF-8CD5-ACB789E8096A}" srcOrd="7" destOrd="0" presId="urn:microsoft.com/office/officeart/2005/8/layout/cycle6"/>
    <dgm:cxn modelId="{C5C0C885-9910-4668-9463-EDB2A950FEB7}" type="presParOf" srcId="{3B6FFCB3-623E-4A92-ACE9-90304B1F8135}" destId="{0792996E-3A5C-42B9-B11C-6BACFA33F39C}" srcOrd="8" destOrd="0" presId="urn:microsoft.com/office/officeart/2005/8/layout/cycle6"/>
    <dgm:cxn modelId="{21E562CB-B9F8-4829-832F-19EACD889738}" type="presParOf" srcId="{3B6FFCB3-623E-4A92-ACE9-90304B1F8135}" destId="{2736983C-28F6-484D-85FD-9E2683AD2698}" srcOrd="9" destOrd="0" presId="urn:microsoft.com/office/officeart/2005/8/layout/cycle6"/>
    <dgm:cxn modelId="{FC14ADB1-4BC4-40C0-B29B-CF1B3065F8A1}" type="presParOf" srcId="{3B6FFCB3-623E-4A92-ACE9-90304B1F8135}" destId="{323BAB9B-D633-425B-B4D7-A628DF09C2AF}" srcOrd="10" destOrd="0" presId="urn:microsoft.com/office/officeart/2005/8/layout/cycle6"/>
    <dgm:cxn modelId="{0283901D-CC37-432D-BAC2-BFFE711DA102}" type="presParOf" srcId="{3B6FFCB3-623E-4A92-ACE9-90304B1F8135}" destId="{8C6D7023-D0B9-4D67-9752-5BA8FECFFCFD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9C5F5D-92D6-4046-B60B-9BA45A7F555F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B8D5D64-C81D-47BA-A6DD-C2990EFBEF76}">
      <dgm:prSet phldrT="[Text]"/>
      <dgm:spPr/>
      <dgm:t>
        <a:bodyPr/>
        <a:lstStyle/>
        <a:p>
          <a:r>
            <a:rPr lang="en-GB" b="1" dirty="0" smtClean="0"/>
            <a:t>Watch the views and comments appear – </a:t>
          </a:r>
        </a:p>
        <a:p>
          <a:r>
            <a:rPr lang="en-GB" b="1" dirty="0" smtClean="0"/>
            <a:t>SHARE, TRACK, CELEBRATE </a:t>
          </a:r>
          <a:endParaRPr lang="en-GB" b="1" dirty="0"/>
        </a:p>
      </dgm:t>
    </dgm:pt>
    <dgm:pt modelId="{0B6510E1-812C-4DD6-9755-23D046F174B4}" type="parTrans" cxnId="{7B7D1991-2263-40D8-AC2D-536255A21EF6}">
      <dgm:prSet/>
      <dgm:spPr/>
      <dgm:t>
        <a:bodyPr/>
        <a:lstStyle/>
        <a:p>
          <a:endParaRPr lang="en-GB"/>
        </a:p>
      </dgm:t>
    </dgm:pt>
    <dgm:pt modelId="{F600912D-4B06-44C0-A097-18A46D7F5F0D}" type="sibTrans" cxnId="{7B7D1991-2263-40D8-AC2D-536255A21EF6}">
      <dgm:prSet/>
      <dgm:spPr/>
      <dgm:t>
        <a:bodyPr/>
        <a:lstStyle/>
        <a:p>
          <a:endParaRPr lang="en-GB"/>
        </a:p>
      </dgm:t>
    </dgm:pt>
    <dgm:pt modelId="{8D779D25-7B7F-4E63-AC65-CD92EE366EFB}">
      <dgm:prSet phldrT="[Text]"/>
      <dgm:spPr/>
      <dgm:t>
        <a:bodyPr/>
        <a:lstStyle/>
        <a:p>
          <a:r>
            <a:rPr lang="en-GB" b="1" dirty="0" smtClean="0"/>
            <a:t>Literacy Learning </a:t>
          </a:r>
          <a:endParaRPr lang="en-GB" b="1" dirty="0"/>
        </a:p>
      </dgm:t>
    </dgm:pt>
    <dgm:pt modelId="{72B509DF-DEF2-4A24-822A-F535D55952CD}" type="sibTrans" cxnId="{61AD2764-9802-452E-B47C-664C3D6EFBF2}">
      <dgm:prSet/>
      <dgm:spPr/>
      <dgm:t>
        <a:bodyPr/>
        <a:lstStyle/>
        <a:p>
          <a:endParaRPr lang="en-GB"/>
        </a:p>
      </dgm:t>
    </dgm:pt>
    <dgm:pt modelId="{59FF680F-F514-4689-A826-8E9B3381ADB1}" type="parTrans" cxnId="{61AD2764-9802-452E-B47C-664C3D6EFBF2}">
      <dgm:prSet/>
      <dgm:spPr/>
      <dgm:t>
        <a:bodyPr/>
        <a:lstStyle/>
        <a:p>
          <a:endParaRPr lang="en-GB"/>
        </a:p>
      </dgm:t>
    </dgm:pt>
    <dgm:pt modelId="{993A6B74-B2B0-45C1-BE22-470C582FA1E6}">
      <dgm:prSet/>
      <dgm:spPr/>
      <dgm:t>
        <a:bodyPr/>
        <a:lstStyle/>
        <a:p>
          <a:r>
            <a:rPr lang="en-GB" b="1" dirty="0" smtClean="0"/>
            <a:t>Send a photograph – LMYL team publish</a:t>
          </a:r>
          <a:endParaRPr lang="en-GB" b="1" dirty="0"/>
        </a:p>
      </dgm:t>
    </dgm:pt>
    <dgm:pt modelId="{A623C0F6-B93E-4434-99EB-25DEADF02E10}" type="parTrans" cxnId="{33432153-5A63-4B6D-9850-49EAF85B9C40}">
      <dgm:prSet/>
      <dgm:spPr/>
      <dgm:t>
        <a:bodyPr/>
        <a:lstStyle/>
        <a:p>
          <a:endParaRPr lang="en-GB"/>
        </a:p>
      </dgm:t>
    </dgm:pt>
    <dgm:pt modelId="{23E0B278-D5C7-4507-8F4F-F0377F941753}" type="sibTrans" cxnId="{33432153-5A63-4B6D-9850-49EAF85B9C40}">
      <dgm:prSet/>
      <dgm:spPr/>
      <dgm:t>
        <a:bodyPr/>
        <a:lstStyle/>
        <a:p>
          <a:endParaRPr lang="en-GB"/>
        </a:p>
      </dgm:t>
    </dgm:pt>
    <dgm:pt modelId="{45133F5B-9D7B-4EC2-8D83-BA12906BB81B}">
      <dgm:prSet/>
      <dgm:spPr/>
      <dgm:t>
        <a:bodyPr/>
        <a:lstStyle/>
        <a:p>
          <a:endParaRPr lang="en-GB" dirty="0"/>
        </a:p>
      </dgm:t>
    </dgm:pt>
    <dgm:pt modelId="{978961E6-A1C2-4471-820B-459C76121A99}" type="parTrans" cxnId="{4416FE77-C37D-447A-8275-2AEB29ABC9E7}">
      <dgm:prSet/>
      <dgm:spPr/>
      <dgm:t>
        <a:bodyPr/>
        <a:lstStyle/>
        <a:p>
          <a:endParaRPr lang="en-GB"/>
        </a:p>
      </dgm:t>
    </dgm:pt>
    <dgm:pt modelId="{AF8939B1-7943-4EE1-9204-E890948D08C1}" type="sibTrans" cxnId="{4416FE77-C37D-447A-8275-2AEB29ABC9E7}">
      <dgm:prSet/>
      <dgm:spPr/>
      <dgm:t>
        <a:bodyPr/>
        <a:lstStyle/>
        <a:p>
          <a:endParaRPr lang="en-GB"/>
        </a:p>
      </dgm:t>
    </dgm:pt>
    <dgm:pt modelId="{2CC08B3F-77E9-4F99-B873-7AA900F68EF7}">
      <dgm:prSet phldrT="[Text]"/>
      <dgm:spPr/>
      <dgm:t>
        <a:bodyPr/>
        <a:lstStyle/>
        <a:p>
          <a:endParaRPr lang="en-GB"/>
        </a:p>
      </dgm:t>
    </dgm:pt>
    <dgm:pt modelId="{4EDE064C-936B-4582-9D74-4CA72E626585}" type="parTrans" cxnId="{740A5FCC-5DAE-409F-BA1D-1BB89F0B661A}">
      <dgm:prSet/>
      <dgm:spPr/>
      <dgm:t>
        <a:bodyPr/>
        <a:lstStyle/>
        <a:p>
          <a:endParaRPr lang="en-GB"/>
        </a:p>
      </dgm:t>
    </dgm:pt>
    <dgm:pt modelId="{35D22673-93D8-445F-9A60-DCD09137E510}" type="sibTrans" cxnId="{740A5FCC-5DAE-409F-BA1D-1BB89F0B661A}">
      <dgm:prSet/>
      <dgm:spPr/>
      <dgm:t>
        <a:bodyPr/>
        <a:lstStyle/>
        <a:p>
          <a:endParaRPr lang="en-GB"/>
        </a:p>
      </dgm:t>
    </dgm:pt>
    <dgm:pt modelId="{673958CA-E9BE-420E-B968-3C815EDDF034}">
      <dgm:prSet phldrT="[Text]"/>
      <dgm:spPr/>
      <dgm:t>
        <a:bodyPr/>
        <a:lstStyle/>
        <a:p>
          <a:endParaRPr lang="en-GB"/>
        </a:p>
      </dgm:t>
    </dgm:pt>
    <dgm:pt modelId="{605920E8-92CE-49B9-8CF0-2EAC9F2EE0B4}" type="parTrans" cxnId="{4D4BB469-610B-4EC4-92DF-6F274EE3D5FA}">
      <dgm:prSet/>
      <dgm:spPr/>
      <dgm:t>
        <a:bodyPr/>
        <a:lstStyle/>
        <a:p>
          <a:endParaRPr lang="en-GB"/>
        </a:p>
      </dgm:t>
    </dgm:pt>
    <dgm:pt modelId="{C92AD5DC-9431-46B0-82CF-6B6E75012A4C}" type="sibTrans" cxnId="{4D4BB469-610B-4EC4-92DF-6F274EE3D5FA}">
      <dgm:prSet/>
      <dgm:spPr/>
      <dgm:t>
        <a:bodyPr/>
        <a:lstStyle/>
        <a:p>
          <a:endParaRPr lang="en-GB"/>
        </a:p>
      </dgm:t>
    </dgm:pt>
    <dgm:pt modelId="{436B28A6-68F6-4B44-A541-F14E59AB0E32}">
      <dgm:prSet phldrT="[Text]" phldr="1"/>
      <dgm:spPr/>
      <dgm:t>
        <a:bodyPr/>
        <a:lstStyle/>
        <a:p>
          <a:endParaRPr lang="en-GB" dirty="0"/>
        </a:p>
      </dgm:t>
    </dgm:pt>
    <dgm:pt modelId="{D92B7304-C7B0-4196-85BB-FCF539B37C19}" type="parTrans" cxnId="{89F06557-8C30-4D60-860E-5DD2DFE871F6}">
      <dgm:prSet/>
      <dgm:spPr/>
      <dgm:t>
        <a:bodyPr/>
        <a:lstStyle/>
        <a:p>
          <a:endParaRPr lang="en-GB"/>
        </a:p>
      </dgm:t>
    </dgm:pt>
    <dgm:pt modelId="{324FC2B3-068B-4655-A202-50E41B815F92}" type="sibTrans" cxnId="{89F06557-8C30-4D60-860E-5DD2DFE871F6}">
      <dgm:prSet/>
      <dgm:spPr/>
      <dgm:t>
        <a:bodyPr/>
        <a:lstStyle/>
        <a:p>
          <a:endParaRPr lang="en-GB"/>
        </a:p>
      </dgm:t>
    </dgm:pt>
    <dgm:pt modelId="{E0B0A644-6BD1-41CE-A139-4E7580958FA0}">
      <dgm:prSet phldrT="[Text]"/>
      <dgm:spPr/>
      <dgm:t>
        <a:bodyPr/>
        <a:lstStyle/>
        <a:p>
          <a:r>
            <a:rPr lang="en-GB" b="1" dirty="0" smtClean="0"/>
            <a:t>Engage your whole school community by participating in the LMYL community</a:t>
          </a:r>
          <a:r>
            <a:rPr lang="en-GB" dirty="0" smtClean="0"/>
            <a:t> </a:t>
          </a:r>
          <a:endParaRPr lang="en-GB" dirty="0"/>
        </a:p>
      </dgm:t>
    </dgm:pt>
    <dgm:pt modelId="{77D2E8DC-95DF-4021-9888-6347C0A0E71D}" type="parTrans" cxnId="{78E5A786-71C4-474E-AF91-738216B13F8A}">
      <dgm:prSet/>
      <dgm:spPr/>
      <dgm:t>
        <a:bodyPr/>
        <a:lstStyle/>
        <a:p>
          <a:endParaRPr lang="en-GB"/>
        </a:p>
      </dgm:t>
    </dgm:pt>
    <dgm:pt modelId="{4C2DF4E0-4AE4-43AD-83C7-2E24CC73F4B2}" type="sibTrans" cxnId="{78E5A786-71C4-474E-AF91-738216B13F8A}">
      <dgm:prSet/>
      <dgm:spPr/>
      <dgm:t>
        <a:bodyPr/>
        <a:lstStyle/>
        <a:p>
          <a:endParaRPr lang="en-GB"/>
        </a:p>
      </dgm:t>
    </dgm:pt>
    <dgm:pt modelId="{F12112BC-99F3-4C18-83DA-F76193D5D965}">
      <dgm:prSet phldrT="[Text]"/>
      <dgm:spPr/>
      <dgm:t>
        <a:bodyPr/>
        <a:lstStyle/>
        <a:p>
          <a:r>
            <a:rPr lang="en-GB" b="1" dirty="0" smtClean="0"/>
            <a:t>Motivation, engagement and attainment all increase </a:t>
          </a:r>
          <a:endParaRPr lang="en-GB" b="1" dirty="0"/>
        </a:p>
      </dgm:t>
    </dgm:pt>
    <dgm:pt modelId="{74ECBA50-685F-4507-8C21-DBD41FC9402B}" type="parTrans" cxnId="{F6974908-428A-4CF6-83B7-A5E997C8E748}">
      <dgm:prSet/>
      <dgm:spPr/>
      <dgm:t>
        <a:bodyPr/>
        <a:lstStyle/>
        <a:p>
          <a:endParaRPr lang="en-GB"/>
        </a:p>
      </dgm:t>
    </dgm:pt>
    <dgm:pt modelId="{ED7C788A-9B64-4AE4-8B70-057286F60FAD}" type="sibTrans" cxnId="{F6974908-428A-4CF6-83B7-A5E997C8E748}">
      <dgm:prSet/>
      <dgm:spPr/>
      <dgm:t>
        <a:bodyPr/>
        <a:lstStyle/>
        <a:p>
          <a:endParaRPr lang="en-GB"/>
        </a:p>
      </dgm:t>
    </dgm:pt>
    <dgm:pt modelId="{7D39088F-82FC-4E3F-9D5E-023BA60EC822}" type="pres">
      <dgm:prSet presAssocID="{559C5F5D-92D6-4046-B60B-9BA45A7F555F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3EB00F7-0CFE-47A7-94D4-B9F60B147C93}" type="pres">
      <dgm:prSet presAssocID="{559C5F5D-92D6-4046-B60B-9BA45A7F555F}" presName="arrow" presStyleLbl="bgShp" presStyleIdx="0" presStyleCnt="1" custLinFactNeighborX="-945" custLinFactNeighborY="-14425"/>
      <dgm:spPr/>
    </dgm:pt>
    <dgm:pt modelId="{A9184D5B-87C8-4D18-9F34-4068D4B11B7D}" type="pres">
      <dgm:prSet presAssocID="{559C5F5D-92D6-4046-B60B-9BA45A7F555F}" presName="arrowDiagram5" presStyleCnt="0"/>
      <dgm:spPr/>
    </dgm:pt>
    <dgm:pt modelId="{98293924-85BC-423E-8707-8568A98CA527}" type="pres">
      <dgm:prSet presAssocID="{8D779D25-7B7F-4E63-AC65-CD92EE366EFB}" presName="bullet5a" presStyleLbl="node1" presStyleIdx="0" presStyleCnt="5"/>
      <dgm:spPr/>
    </dgm:pt>
    <dgm:pt modelId="{7E27AEE4-77C0-4941-B190-CC6A733987A3}" type="pres">
      <dgm:prSet presAssocID="{8D779D25-7B7F-4E63-AC65-CD92EE366EFB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CAB471-45AE-4055-B0FF-6F45CD3A0F91}" type="pres">
      <dgm:prSet presAssocID="{993A6B74-B2B0-45C1-BE22-470C582FA1E6}" presName="bullet5b" presStyleLbl="node1" presStyleIdx="1" presStyleCnt="5"/>
      <dgm:spPr/>
    </dgm:pt>
    <dgm:pt modelId="{9D8C7369-A4A8-43B4-A864-6777D1E70B9A}" type="pres">
      <dgm:prSet presAssocID="{993A6B74-B2B0-45C1-BE22-470C582FA1E6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5555CD-A42D-44A0-A903-0FE4F50E6BBE}" type="pres">
      <dgm:prSet presAssocID="{0B8D5D64-C81D-47BA-A6DD-C2990EFBEF76}" presName="bullet5c" presStyleLbl="node1" presStyleIdx="2" presStyleCnt="5"/>
      <dgm:spPr/>
    </dgm:pt>
    <dgm:pt modelId="{4ED2D857-7281-403A-9A24-FF83E9278BAD}" type="pres">
      <dgm:prSet presAssocID="{0B8D5D64-C81D-47BA-A6DD-C2990EFBEF76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09031E-E388-406E-B841-B87210ED5DD6}" type="pres">
      <dgm:prSet presAssocID="{E0B0A644-6BD1-41CE-A139-4E7580958FA0}" presName="bullet5d" presStyleLbl="node1" presStyleIdx="3" presStyleCnt="5"/>
      <dgm:spPr/>
    </dgm:pt>
    <dgm:pt modelId="{CED1A893-1930-46BB-BFBD-CC64774D0A92}" type="pres">
      <dgm:prSet presAssocID="{E0B0A644-6BD1-41CE-A139-4E7580958FA0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0A77A6C-7C1B-4DFD-80E9-953D1E3E0934}" type="pres">
      <dgm:prSet presAssocID="{F12112BC-99F3-4C18-83DA-F76193D5D965}" presName="bullet5e" presStyleLbl="node1" presStyleIdx="4" presStyleCnt="5"/>
      <dgm:spPr/>
    </dgm:pt>
    <dgm:pt modelId="{50F0AC9E-D4F5-470A-8548-78249CB807C5}" type="pres">
      <dgm:prSet presAssocID="{F12112BC-99F3-4C18-83DA-F76193D5D965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7D2B355-3A8A-4369-BEE0-03386805BACE}" type="presOf" srcId="{F12112BC-99F3-4C18-83DA-F76193D5D965}" destId="{50F0AC9E-D4F5-470A-8548-78249CB807C5}" srcOrd="0" destOrd="0" presId="urn:microsoft.com/office/officeart/2005/8/layout/arrow2"/>
    <dgm:cxn modelId="{F6974908-428A-4CF6-83B7-A5E997C8E748}" srcId="{559C5F5D-92D6-4046-B60B-9BA45A7F555F}" destId="{F12112BC-99F3-4C18-83DA-F76193D5D965}" srcOrd="4" destOrd="0" parTransId="{74ECBA50-685F-4507-8C21-DBD41FC9402B}" sibTransId="{ED7C788A-9B64-4AE4-8B70-057286F60FAD}"/>
    <dgm:cxn modelId="{B31E23E1-7F30-48B6-AEE8-284D1FB5E411}" type="presOf" srcId="{E0B0A644-6BD1-41CE-A139-4E7580958FA0}" destId="{CED1A893-1930-46BB-BFBD-CC64774D0A92}" srcOrd="0" destOrd="0" presId="urn:microsoft.com/office/officeart/2005/8/layout/arrow2"/>
    <dgm:cxn modelId="{33432153-5A63-4B6D-9850-49EAF85B9C40}" srcId="{559C5F5D-92D6-4046-B60B-9BA45A7F555F}" destId="{993A6B74-B2B0-45C1-BE22-470C582FA1E6}" srcOrd="1" destOrd="0" parTransId="{A623C0F6-B93E-4434-99EB-25DEADF02E10}" sibTransId="{23E0B278-D5C7-4507-8F4F-F0377F941753}"/>
    <dgm:cxn modelId="{89F06557-8C30-4D60-860E-5DD2DFE871F6}" srcId="{559C5F5D-92D6-4046-B60B-9BA45A7F555F}" destId="{436B28A6-68F6-4B44-A541-F14E59AB0E32}" srcOrd="8" destOrd="0" parTransId="{D92B7304-C7B0-4196-85BB-FCF539B37C19}" sibTransId="{324FC2B3-068B-4655-A202-50E41B815F92}"/>
    <dgm:cxn modelId="{FDB54093-E76E-4804-B990-8DE050A3039E}" type="presOf" srcId="{993A6B74-B2B0-45C1-BE22-470C582FA1E6}" destId="{9D8C7369-A4A8-43B4-A864-6777D1E70B9A}" srcOrd="0" destOrd="0" presId="urn:microsoft.com/office/officeart/2005/8/layout/arrow2"/>
    <dgm:cxn modelId="{78E5A786-71C4-474E-AF91-738216B13F8A}" srcId="{559C5F5D-92D6-4046-B60B-9BA45A7F555F}" destId="{E0B0A644-6BD1-41CE-A139-4E7580958FA0}" srcOrd="3" destOrd="0" parTransId="{77D2E8DC-95DF-4021-9888-6347C0A0E71D}" sibTransId="{4C2DF4E0-4AE4-43AD-83C7-2E24CC73F4B2}"/>
    <dgm:cxn modelId="{4416FE77-C37D-447A-8275-2AEB29ABC9E7}" srcId="{559C5F5D-92D6-4046-B60B-9BA45A7F555F}" destId="{45133F5B-9D7B-4EC2-8D83-BA12906BB81B}" srcOrd="5" destOrd="0" parTransId="{978961E6-A1C2-4471-820B-459C76121A99}" sibTransId="{AF8939B1-7943-4EE1-9204-E890948D08C1}"/>
    <dgm:cxn modelId="{61AD2764-9802-452E-B47C-664C3D6EFBF2}" srcId="{559C5F5D-92D6-4046-B60B-9BA45A7F555F}" destId="{8D779D25-7B7F-4E63-AC65-CD92EE366EFB}" srcOrd="0" destOrd="0" parTransId="{59FF680F-F514-4689-A826-8E9B3381ADB1}" sibTransId="{72B509DF-DEF2-4A24-822A-F535D55952CD}"/>
    <dgm:cxn modelId="{740A5FCC-5DAE-409F-BA1D-1BB89F0B661A}" srcId="{559C5F5D-92D6-4046-B60B-9BA45A7F555F}" destId="{2CC08B3F-77E9-4F99-B873-7AA900F68EF7}" srcOrd="6" destOrd="0" parTransId="{4EDE064C-936B-4582-9D74-4CA72E626585}" sibTransId="{35D22673-93D8-445F-9A60-DCD09137E510}"/>
    <dgm:cxn modelId="{7586BEFB-3C7A-46B9-844E-194452FE190B}" type="presOf" srcId="{559C5F5D-92D6-4046-B60B-9BA45A7F555F}" destId="{7D39088F-82FC-4E3F-9D5E-023BA60EC822}" srcOrd="0" destOrd="0" presId="urn:microsoft.com/office/officeart/2005/8/layout/arrow2"/>
    <dgm:cxn modelId="{4D4BB469-610B-4EC4-92DF-6F274EE3D5FA}" srcId="{559C5F5D-92D6-4046-B60B-9BA45A7F555F}" destId="{673958CA-E9BE-420E-B968-3C815EDDF034}" srcOrd="7" destOrd="0" parTransId="{605920E8-92CE-49B9-8CF0-2EAC9F2EE0B4}" sibTransId="{C92AD5DC-9431-46B0-82CF-6B6E75012A4C}"/>
    <dgm:cxn modelId="{D40F814D-5402-48C4-BFB8-924046E24B42}" type="presOf" srcId="{8D779D25-7B7F-4E63-AC65-CD92EE366EFB}" destId="{7E27AEE4-77C0-4941-B190-CC6A733987A3}" srcOrd="0" destOrd="0" presId="urn:microsoft.com/office/officeart/2005/8/layout/arrow2"/>
    <dgm:cxn modelId="{67580AE0-2B25-47C0-A1BF-C46A9DD179C0}" type="presOf" srcId="{0B8D5D64-C81D-47BA-A6DD-C2990EFBEF76}" destId="{4ED2D857-7281-403A-9A24-FF83E9278BAD}" srcOrd="0" destOrd="0" presId="urn:microsoft.com/office/officeart/2005/8/layout/arrow2"/>
    <dgm:cxn modelId="{7B7D1991-2263-40D8-AC2D-536255A21EF6}" srcId="{559C5F5D-92D6-4046-B60B-9BA45A7F555F}" destId="{0B8D5D64-C81D-47BA-A6DD-C2990EFBEF76}" srcOrd="2" destOrd="0" parTransId="{0B6510E1-812C-4DD6-9755-23D046F174B4}" sibTransId="{F600912D-4B06-44C0-A097-18A46D7F5F0D}"/>
    <dgm:cxn modelId="{3E315B63-6019-43C1-B330-30A028473270}" type="presParOf" srcId="{7D39088F-82FC-4E3F-9D5E-023BA60EC822}" destId="{33EB00F7-0CFE-47A7-94D4-B9F60B147C93}" srcOrd="0" destOrd="0" presId="urn:microsoft.com/office/officeart/2005/8/layout/arrow2"/>
    <dgm:cxn modelId="{BF11C2BD-775B-418A-A78E-13A5550E414B}" type="presParOf" srcId="{7D39088F-82FC-4E3F-9D5E-023BA60EC822}" destId="{A9184D5B-87C8-4D18-9F34-4068D4B11B7D}" srcOrd="1" destOrd="0" presId="urn:microsoft.com/office/officeart/2005/8/layout/arrow2"/>
    <dgm:cxn modelId="{CA5AA25D-42A7-4113-98D9-133569DE4CEB}" type="presParOf" srcId="{A9184D5B-87C8-4D18-9F34-4068D4B11B7D}" destId="{98293924-85BC-423E-8707-8568A98CA527}" srcOrd="0" destOrd="0" presId="urn:microsoft.com/office/officeart/2005/8/layout/arrow2"/>
    <dgm:cxn modelId="{567850E4-AB0F-42AC-8B2F-3D01AE0F4BF3}" type="presParOf" srcId="{A9184D5B-87C8-4D18-9F34-4068D4B11B7D}" destId="{7E27AEE4-77C0-4941-B190-CC6A733987A3}" srcOrd="1" destOrd="0" presId="urn:microsoft.com/office/officeart/2005/8/layout/arrow2"/>
    <dgm:cxn modelId="{11A083ED-5624-4287-9320-4D54EEDE503C}" type="presParOf" srcId="{A9184D5B-87C8-4D18-9F34-4068D4B11B7D}" destId="{EACAB471-45AE-4055-B0FF-6F45CD3A0F91}" srcOrd="2" destOrd="0" presId="urn:microsoft.com/office/officeart/2005/8/layout/arrow2"/>
    <dgm:cxn modelId="{835741DC-39DC-41C2-9420-0E21B12687C8}" type="presParOf" srcId="{A9184D5B-87C8-4D18-9F34-4068D4B11B7D}" destId="{9D8C7369-A4A8-43B4-A864-6777D1E70B9A}" srcOrd="3" destOrd="0" presId="urn:microsoft.com/office/officeart/2005/8/layout/arrow2"/>
    <dgm:cxn modelId="{C29A86FD-A7F6-43B3-87DF-E2BB636E320F}" type="presParOf" srcId="{A9184D5B-87C8-4D18-9F34-4068D4B11B7D}" destId="{7B5555CD-A42D-44A0-A903-0FE4F50E6BBE}" srcOrd="4" destOrd="0" presId="urn:microsoft.com/office/officeart/2005/8/layout/arrow2"/>
    <dgm:cxn modelId="{A38C023B-6657-40FC-9182-EA1CF94F4281}" type="presParOf" srcId="{A9184D5B-87C8-4D18-9F34-4068D4B11B7D}" destId="{4ED2D857-7281-403A-9A24-FF83E9278BAD}" srcOrd="5" destOrd="0" presId="urn:microsoft.com/office/officeart/2005/8/layout/arrow2"/>
    <dgm:cxn modelId="{354EE0AD-4B05-45C0-987A-08BF1E7C204B}" type="presParOf" srcId="{A9184D5B-87C8-4D18-9F34-4068D4B11B7D}" destId="{4909031E-E388-406E-B841-B87210ED5DD6}" srcOrd="6" destOrd="0" presId="urn:microsoft.com/office/officeart/2005/8/layout/arrow2"/>
    <dgm:cxn modelId="{E75F9FE1-4A1E-4225-B799-252C0216E1AB}" type="presParOf" srcId="{A9184D5B-87C8-4D18-9F34-4068D4B11B7D}" destId="{CED1A893-1930-46BB-BFBD-CC64774D0A92}" srcOrd="7" destOrd="0" presId="urn:microsoft.com/office/officeart/2005/8/layout/arrow2"/>
    <dgm:cxn modelId="{90575C8D-96CA-402F-B340-04DEEF0D77B9}" type="presParOf" srcId="{A9184D5B-87C8-4D18-9F34-4068D4B11B7D}" destId="{70A77A6C-7C1B-4DFD-80E9-953D1E3E0934}" srcOrd="8" destOrd="0" presId="urn:microsoft.com/office/officeart/2005/8/layout/arrow2"/>
    <dgm:cxn modelId="{670130D3-1AD0-4920-AD4C-77992E34CCFF}" type="presParOf" srcId="{A9184D5B-87C8-4D18-9F34-4068D4B11B7D}" destId="{50F0AC9E-D4F5-470A-8548-78249CB807C5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AA3A57-9ACD-415D-ADEF-6B4FFBEEE8CB}" type="doc">
      <dgm:prSet loTypeId="urn:microsoft.com/office/officeart/2005/8/layout/cycle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33E3E72-3780-4C44-8264-A96DAF3989CC}">
      <dgm:prSet phldrT="[Text]" custT="1"/>
      <dgm:spPr/>
      <dgm:t>
        <a:bodyPr/>
        <a:lstStyle/>
        <a:p>
          <a:r>
            <a:rPr lang="en-GB" sz="3200" b="1" dirty="0" smtClean="0"/>
            <a:t>Creat</a:t>
          </a:r>
          <a:r>
            <a:rPr lang="en-GB" sz="3200" dirty="0" smtClean="0"/>
            <a:t>e</a:t>
          </a:r>
          <a:endParaRPr lang="en-GB" sz="2000" dirty="0"/>
        </a:p>
      </dgm:t>
    </dgm:pt>
    <dgm:pt modelId="{78242404-75CA-406F-90DE-4967F74C3894}" type="parTrans" cxnId="{A230D8BA-50F5-45EA-9763-94E9EECD2326}">
      <dgm:prSet/>
      <dgm:spPr/>
      <dgm:t>
        <a:bodyPr/>
        <a:lstStyle/>
        <a:p>
          <a:endParaRPr lang="en-GB"/>
        </a:p>
      </dgm:t>
    </dgm:pt>
    <dgm:pt modelId="{1BF0FEE5-9885-42C6-8AFE-41936411830F}" type="sibTrans" cxnId="{A230D8BA-50F5-45EA-9763-94E9EECD2326}">
      <dgm:prSet/>
      <dgm:spPr/>
      <dgm:t>
        <a:bodyPr/>
        <a:lstStyle/>
        <a:p>
          <a:endParaRPr lang="en-GB"/>
        </a:p>
      </dgm:t>
    </dgm:pt>
    <dgm:pt modelId="{82F7ACA1-CB70-45A8-8352-AFC09613FB33}">
      <dgm:prSet phldrT="[Text]" custT="1"/>
      <dgm:spPr/>
      <dgm:t>
        <a:bodyPr/>
        <a:lstStyle/>
        <a:p>
          <a:r>
            <a:rPr lang="en-GB" sz="3200" b="1" dirty="0" smtClean="0"/>
            <a:t>Collaborate</a:t>
          </a:r>
          <a:endParaRPr lang="en-GB" sz="1900" b="1" dirty="0"/>
        </a:p>
      </dgm:t>
    </dgm:pt>
    <dgm:pt modelId="{BBE69FFF-CAF5-4A7C-BB2D-1326409B6E3F}" type="parTrans" cxnId="{8E33DEF7-05C1-42FA-AADB-127A4C30FD4F}">
      <dgm:prSet/>
      <dgm:spPr/>
      <dgm:t>
        <a:bodyPr/>
        <a:lstStyle/>
        <a:p>
          <a:endParaRPr lang="en-GB"/>
        </a:p>
      </dgm:t>
    </dgm:pt>
    <dgm:pt modelId="{E0C0973A-D5B1-409A-843A-3AD8800C3DC7}" type="sibTrans" cxnId="{8E33DEF7-05C1-42FA-AADB-127A4C30FD4F}">
      <dgm:prSet/>
      <dgm:spPr/>
      <dgm:t>
        <a:bodyPr/>
        <a:lstStyle/>
        <a:p>
          <a:endParaRPr lang="en-GB"/>
        </a:p>
      </dgm:t>
    </dgm:pt>
    <dgm:pt modelId="{8CCB28AF-2CB9-4411-BE8D-E43E9B74CD43}">
      <dgm:prSet phldrT="[Text]" custT="1"/>
      <dgm:spPr/>
      <dgm:t>
        <a:bodyPr/>
        <a:lstStyle/>
        <a:p>
          <a:r>
            <a:rPr lang="en-GB" sz="3200" b="1" dirty="0" smtClean="0"/>
            <a:t>Celebrate</a:t>
          </a:r>
          <a:endParaRPr lang="en-GB" sz="2300" b="1" dirty="0"/>
        </a:p>
      </dgm:t>
    </dgm:pt>
    <dgm:pt modelId="{E78950FF-632B-440C-B32F-263E1D0C465F}" type="parTrans" cxnId="{637B5B73-0904-4719-A5F2-95CF738A9774}">
      <dgm:prSet/>
      <dgm:spPr/>
      <dgm:t>
        <a:bodyPr/>
        <a:lstStyle/>
        <a:p>
          <a:endParaRPr lang="en-GB"/>
        </a:p>
      </dgm:t>
    </dgm:pt>
    <dgm:pt modelId="{6825CA04-CA1F-4085-9C72-4840FA62CB69}" type="sibTrans" cxnId="{637B5B73-0904-4719-A5F2-95CF738A9774}">
      <dgm:prSet/>
      <dgm:spPr/>
      <dgm:t>
        <a:bodyPr/>
        <a:lstStyle/>
        <a:p>
          <a:endParaRPr lang="en-GB"/>
        </a:p>
      </dgm:t>
    </dgm:pt>
    <dgm:pt modelId="{E1E61059-6ED7-457E-80F9-93C68AB7C533}">
      <dgm:prSet phldrT="[Text]" custT="1"/>
      <dgm:spPr/>
      <dgm:t>
        <a:bodyPr/>
        <a:lstStyle/>
        <a:p>
          <a:r>
            <a:rPr lang="en-GB" sz="3200" b="1" dirty="0" smtClean="0"/>
            <a:t>Motivate</a:t>
          </a:r>
          <a:endParaRPr lang="en-GB" sz="3200" b="1" dirty="0"/>
        </a:p>
      </dgm:t>
    </dgm:pt>
    <dgm:pt modelId="{728C55FC-D753-4FFD-8D2D-CD2062EB192A}" type="parTrans" cxnId="{B4990691-87A2-44F7-840D-AD18FB0FB310}">
      <dgm:prSet/>
      <dgm:spPr/>
      <dgm:t>
        <a:bodyPr/>
        <a:lstStyle/>
        <a:p>
          <a:endParaRPr lang="en-GB"/>
        </a:p>
      </dgm:t>
    </dgm:pt>
    <dgm:pt modelId="{3C23D58F-A48E-4887-A302-9AB81F2466D1}" type="sibTrans" cxnId="{B4990691-87A2-44F7-840D-AD18FB0FB310}">
      <dgm:prSet/>
      <dgm:spPr/>
      <dgm:t>
        <a:bodyPr/>
        <a:lstStyle/>
        <a:p>
          <a:endParaRPr lang="en-GB"/>
        </a:p>
      </dgm:t>
    </dgm:pt>
    <dgm:pt modelId="{3B6FFCB3-623E-4A92-ACE9-90304B1F8135}" type="pres">
      <dgm:prSet presAssocID="{4DAA3A57-9ACD-415D-ADEF-6B4FFBEEE8C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1B159C4-CCCB-4C28-BCC3-C434D2FC8875}" type="pres">
      <dgm:prSet presAssocID="{633E3E72-3780-4C44-8264-A96DAF3989CC}" presName="node" presStyleLbl="node1" presStyleIdx="0" presStyleCnt="4" custScaleX="1053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68C6D6-8656-4471-8061-82B928270358}" type="pres">
      <dgm:prSet presAssocID="{633E3E72-3780-4C44-8264-A96DAF3989CC}" presName="spNode" presStyleCnt="0"/>
      <dgm:spPr/>
    </dgm:pt>
    <dgm:pt modelId="{F9BBBE4D-E0EB-49A5-A00E-C804FDA88578}" type="pres">
      <dgm:prSet presAssocID="{1BF0FEE5-9885-42C6-8AFE-41936411830F}" presName="sibTrans" presStyleLbl="sibTrans1D1" presStyleIdx="0" presStyleCnt="4"/>
      <dgm:spPr/>
      <dgm:t>
        <a:bodyPr/>
        <a:lstStyle/>
        <a:p>
          <a:endParaRPr lang="en-GB"/>
        </a:p>
      </dgm:t>
    </dgm:pt>
    <dgm:pt modelId="{1C85C1EC-F0F8-49F6-AEA6-2AB34E603F98}" type="pres">
      <dgm:prSet presAssocID="{82F7ACA1-CB70-45A8-8352-AFC09613FB33}" presName="node" presStyleLbl="node1" presStyleIdx="1" presStyleCnt="4" custScaleX="1517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8A8EE77-E7E8-4E15-B64D-75C226851EC6}" type="pres">
      <dgm:prSet presAssocID="{82F7ACA1-CB70-45A8-8352-AFC09613FB33}" presName="spNode" presStyleCnt="0"/>
      <dgm:spPr/>
    </dgm:pt>
    <dgm:pt modelId="{6CF93603-F142-46AA-BC9A-7C37935BB783}" type="pres">
      <dgm:prSet presAssocID="{E0C0973A-D5B1-409A-843A-3AD8800C3DC7}" presName="sibTrans" presStyleLbl="sibTrans1D1" presStyleIdx="1" presStyleCnt="4"/>
      <dgm:spPr/>
      <dgm:t>
        <a:bodyPr/>
        <a:lstStyle/>
        <a:p>
          <a:endParaRPr lang="en-GB"/>
        </a:p>
      </dgm:t>
    </dgm:pt>
    <dgm:pt modelId="{C073D573-F529-4522-9582-8DDFB203D5B1}" type="pres">
      <dgm:prSet presAssocID="{8CCB28AF-2CB9-4411-BE8D-E43E9B74CD43}" presName="node" presStyleLbl="node1" presStyleIdx="2" presStyleCnt="4" custScaleX="12454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313A581-D8B3-47BF-8CD5-ACB789E8096A}" type="pres">
      <dgm:prSet presAssocID="{8CCB28AF-2CB9-4411-BE8D-E43E9B74CD43}" presName="spNode" presStyleCnt="0"/>
      <dgm:spPr/>
    </dgm:pt>
    <dgm:pt modelId="{0792996E-3A5C-42B9-B11C-6BACFA33F39C}" type="pres">
      <dgm:prSet presAssocID="{6825CA04-CA1F-4085-9C72-4840FA62CB69}" presName="sibTrans" presStyleLbl="sibTrans1D1" presStyleIdx="2" presStyleCnt="4"/>
      <dgm:spPr/>
      <dgm:t>
        <a:bodyPr/>
        <a:lstStyle/>
        <a:p>
          <a:endParaRPr lang="en-GB"/>
        </a:p>
      </dgm:t>
    </dgm:pt>
    <dgm:pt modelId="{2736983C-28F6-484D-85FD-9E2683AD2698}" type="pres">
      <dgm:prSet presAssocID="{E1E61059-6ED7-457E-80F9-93C68AB7C533}" presName="node" presStyleLbl="node1" presStyleIdx="3" presStyleCnt="4" custScaleX="1304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3BAB9B-D633-425B-B4D7-A628DF09C2AF}" type="pres">
      <dgm:prSet presAssocID="{E1E61059-6ED7-457E-80F9-93C68AB7C533}" presName="spNode" presStyleCnt="0"/>
      <dgm:spPr/>
    </dgm:pt>
    <dgm:pt modelId="{8C6D7023-D0B9-4D67-9752-5BA8FECFFCFD}" type="pres">
      <dgm:prSet presAssocID="{3C23D58F-A48E-4887-A302-9AB81F2466D1}" presName="sibTrans" presStyleLbl="sibTrans1D1" presStyleIdx="3" presStyleCnt="4"/>
      <dgm:spPr/>
      <dgm:t>
        <a:bodyPr/>
        <a:lstStyle/>
        <a:p>
          <a:endParaRPr lang="en-GB"/>
        </a:p>
      </dgm:t>
    </dgm:pt>
  </dgm:ptLst>
  <dgm:cxnLst>
    <dgm:cxn modelId="{9FE5ECE0-5372-464D-B750-E19A3932366E}" type="presOf" srcId="{E1E61059-6ED7-457E-80F9-93C68AB7C533}" destId="{2736983C-28F6-484D-85FD-9E2683AD2698}" srcOrd="0" destOrd="0" presId="urn:microsoft.com/office/officeart/2005/8/layout/cycle6"/>
    <dgm:cxn modelId="{D53AC274-7C0B-4213-99C3-92E4E18EED6A}" type="presOf" srcId="{E0C0973A-D5B1-409A-843A-3AD8800C3DC7}" destId="{6CF93603-F142-46AA-BC9A-7C37935BB783}" srcOrd="0" destOrd="0" presId="urn:microsoft.com/office/officeart/2005/8/layout/cycle6"/>
    <dgm:cxn modelId="{54354D8F-3A7B-4542-8D9E-0D6C695BEDCA}" type="presOf" srcId="{633E3E72-3780-4C44-8264-A96DAF3989CC}" destId="{51B159C4-CCCB-4C28-BCC3-C434D2FC8875}" srcOrd="0" destOrd="0" presId="urn:microsoft.com/office/officeart/2005/8/layout/cycle6"/>
    <dgm:cxn modelId="{B3F62F7F-AA24-479E-AEAB-E908C3DD4B7B}" type="presOf" srcId="{6825CA04-CA1F-4085-9C72-4840FA62CB69}" destId="{0792996E-3A5C-42B9-B11C-6BACFA33F39C}" srcOrd="0" destOrd="0" presId="urn:microsoft.com/office/officeart/2005/8/layout/cycle6"/>
    <dgm:cxn modelId="{F699FE80-1036-41E0-A64C-E70F29AB9319}" type="presOf" srcId="{82F7ACA1-CB70-45A8-8352-AFC09613FB33}" destId="{1C85C1EC-F0F8-49F6-AEA6-2AB34E603F98}" srcOrd="0" destOrd="0" presId="urn:microsoft.com/office/officeart/2005/8/layout/cycle6"/>
    <dgm:cxn modelId="{D5686519-6EE3-44E8-ADFF-5B1B771F941F}" type="presOf" srcId="{8CCB28AF-2CB9-4411-BE8D-E43E9B74CD43}" destId="{C073D573-F529-4522-9582-8DDFB203D5B1}" srcOrd="0" destOrd="0" presId="urn:microsoft.com/office/officeart/2005/8/layout/cycle6"/>
    <dgm:cxn modelId="{6827D0C9-5752-4C93-BD61-A7BFB94F4F11}" type="presOf" srcId="{1BF0FEE5-9885-42C6-8AFE-41936411830F}" destId="{F9BBBE4D-E0EB-49A5-A00E-C804FDA88578}" srcOrd="0" destOrd="0" presId="urn:microsoft.com/office/officeart/2005/8/layout/cycle6"/>
    <dgm:cxn modelId="{B4990691-87A2-44F7-840D-AD18FB0FB310}" srcId="{4DAA3A57-9ACD-415D-ADEF-6B4FFBEEE8CB}" destId="{E1E61059-6ED7-457E-80F9-93C68AB7C533}" srcOrd="3" destOrd="0" parTransId="{728C55FC-D753-4FFD-8D2D-CD2062EB192A}" sibTransId="{3C23D58F-A48E-4887-A302-9AB81F2466D1}"/>
    <dgm:cxn modelId="{8E33DEF7-05C1-42FA-AADB-127A4C30FD4F}" srcId="{4DAA3A57-9ACD-415D-ADEF-6B4FFBEEE8CB}" destId="{82F7ACA1-CB70-45A8-8352-AFC09613FB33}" srcOrd="1" destOrd="0" parTransId="{BBE69FFF-CAF5-4A7C-BB2D-1326409B6E3F}" sibTransId="{E0C0973A-D5B1-409A-843A-3AD8800C3DC7}"/>
    <dgm:cxn modelId="{7B2804DE-4F69-49F9-9DCE-6B6A80A070DE}" type="presOf" srcId="{3C23D58F-A48E-4887-A302-9AB81F2466D1}" destId="{8C6D7023-D0B9-4D67-9752-5BA8FECFFCFD}" srcOrd="0" destOrd="0" presId="urn:microsoft.com/office/officeart/2005/8/layout/cycle6"/>
    <dgm:cxn modelId="{8728AA4F-EF34-48D4-82DD-D73D993152C4}" type="presOf" srcId="{4DAA3A57-9ACD-415D-ADEF-6B4FFBEEE8CB}" destId="{3B6FFCB3-623E-4A92-ACE9-90304B1F8135}" srcOrd="0" destOrd="0" presId="urn:microsoft.com/office/officeart/2005/8/layout/cycle6"/>
    <dgm:cxn modelId="{A230D8BA-50F5-45EA-9763-94E9EECD2326}" srcId="{4DAA3A57-9ACD-415D-ADEF-6B4FFBEEE8CB}" destId="{633E3E72-3780-4C44-8264-A96DAF3989CC}" srcOrd="0" destOrd="0" parTransId="{78242404-75CA-406F-90DE-4967F74C3894}" sibTransId="{1BF0FEE5-9885-42C6-8AFE-41936411830F}"/>
    <dgm:cxn modelId="{637B5B73-0904-4719-A5F2-95CF738A9774}" srcId="{4DAA3A57-9ACD-415D-ADEF-6B4FFBEEE8CB}" destId="{8CCB28AF-2CB9-4411-BE8D-E43E9B74CD43}" srcOrd="2" destOrd="0" parTransId="{E78950FF-632B-440C-B32F-263E1D0C465F}" sibTransId="{6825CA04-CA1F-4085-9C72-4840FA62CB69}"/>
    <dgm:cxn modelId="{323AE300-3A80-402D-92DF-716F6865C8EB}" type="presParOf" srcId="{3B6FFCB3-623E-4A92-ACE9-90304B1F8135}" destId="{51B159C4-CCCB-4C28-BCC3-C434D2FC8875}" srcOrd="0" destOrd="0" presId="urn:microsoft.com/office/officeart/2005/8/layout/cycle6"/>
    <dgm:cxn modelId="{DB0AF7A1-8EE0-4E4E-84BC-093A3B9914AB}" type="presParOf" srcId="{3B6FFCB3-623E-4A92-ACE9-90304B1F8135}" destId="{1168C6D6-8656-4471-8061-82B928270358}" srcOrd="1" destOrd="0" presId="urn:microsoft.com/office/officeart/2005/8/layout/cycle6"/>
    <dgm:cxn modelId="{A69C3AE9-4C93-4323-A0B8-F49D3DB3A6F9}" type="presParOf" srcId="{3B6FFCB3-623E-4A92-ACE9-90304B1F8135}" destId="{F9BBBE4D-E0EB-49A5-A00E-C804FDA88578}" srcOrd="2" destOrd="0" presId="urn:microsoft.com/office/officeart/2005/8/layout/cycle6"/>
    <dgm:cxn modelId="{1CD00B29-F3A8-4DA7-AE45-3C1C0654664D}" type="presParOf" srcId="{3B6FFCB3-623E-4A92-ACE9-90304B1F8135}" destId="{1C85C1EC-F0F8-49F6-AEA6-2AB34E603F98}" srcOrd="3" destOrd="0" presId="urn:microsoft.com/office/officeart/2005/8/layout/cycle6"/>
    <dgm:cxn modelId="{D5D34F11-E534-4611-BCCD-DDAC7910431F}" type="presParOf" srcId="{3B6FFCB3-623E-4A92-ACE9-90304B1F8135}" destId="{F8A8EE77-E7E8-4E15-B64D-75C226851EC6}" srcOrd="4" destOrd="0" presId="urn:microsoft.com/office/officeart/2005/8/layout/cycle6"/>
    <dgm:cxn modelId="{84C29ACC-8AE8-45CA-845A-28A6278EA9F4}" type="presParOf" srcId="{3B6FFCB3-623E-4A92-ACE9-90304B1F8135}" destId="{6CF93603-F142-46AA-BC9A-7C37935BB783}" srcOrd="5" destOrd="0" presId="urn:microsoft.com/office/officeart/2005/8/layout/cycle6"/>
    <dgm:cxn modelId="{B7EA58C5-706E-4486-9817-45E1DD4F62C8}" type="presParOf" srcId="{3B6FFCB3-623E-4A92-ACE9-90304B1F8135}" destId="{C073D573-F529-4522-9582-8DDFB203D5B1}" srcOrd="6" destOrd="0" presId="urn:microsoft.com/office/officeart/2005/8/layout/cycle6"/>
    <dgm:cxn modelId="{D1B885EB-1115-43E5-96BC-7D93FEE475D0}" type="presParOf" srcId="{3B6FFCB3-623E-4A92-ACE9-90304B1F8135}" destId="{4313A581-D8B3-47BF-8CD5-ACB789E8096A}" srcOrd="7" destOrd="0" presId="urn:microsoft.com/office/officeart/2005/8/layout/cycle6"/>
    <dgm:cxn modelId="{08E4C041-6974-4B53-BC05-2C32F0FCB5DE}" type="presParOf" srcId="{3B6FFCB3-623E-4A92-ACE9-90304B1F8135}" destId="{0792996E-3A5C-42B9-B11C-6BACFA33F39C}" srcOrd="8" destOrd="0" presId="urn:microsoft.com/office/officeart/2005/8/layout/cycle6"/>
    <dgm:cxn modelId="{DA6DC7C6-EE5B-4827-843A-D9B556581105}" type="presParOf" srcId="{3B6FFCB3-623E-4A92-ACE9-90304B1F8135}" destId="{2736983C-28F6-484D-85FD-9E2683AD2698}" srcOrd="9" destOrd="0" presId="urn:microsoft.com/office/officeart/2005/8/layout/cycle6"/>
    <dgm:cxn modelId="{7A9403B9-1C78-460C-B816-D72223C4C8A8}" type="presParOf" srcId="{3B6FFCB3-623E-4A92-ACE9-90304B1F8135}" destId="{323BAB9B-D633-425B-B4D7-A628DF09C2AF}" srcOrd="10" destOrd="0" presId="urn:microsoft.com/office/officeart/2005/8/layout/cycle6"/>
    <dgm:cxn modelId="{755B7F2C-157B-4E16-9868-F71C3B9D1CAD}" type="presParOf" srcId="{3B6FFCB3-623E-4A92-ACE9-90304B1F8135}" destId="{8C6D7023-D0B9-4D67-9752-5BA8FECFFCFD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230F2-FA7E-4276-8663-76597AD8AA6A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E142A-E325-46E3-B7AC-EA17EFA20C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25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200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717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05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923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509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264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497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281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487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142A-E325-46E3-B7AC-EA17EFA20CF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08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6AEFE-EFE2-4500-A048-D948A81FC619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3D58F-2CCB-4A0A-AE0F-200E80ED02B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ndmeyourliteracy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n\Desktop\photo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1784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0" y="3717032"/>
            <a:ext cx="6400800" cy="17526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3779912" y="4941168"/>
            <a:ext cx="5364088" cy="158417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3768" y="5157192"/>
            <a:ext cx="79928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Lend Me Your Literacy </a:t>
            </a:r>
          </a:p>
          <a:p>
            <a:pPr algn="ctr"/>
            <a:r>
              <a:rPr lang="en-GB" b="1" dirty="0" smtClean="0"/>
              <a:t> Jenny Murray  - </a:t>
            </a:r>
            <a:r>
              <a:rPr lang="en-GB" b="1" dirty="0" err="1" smtClean="0"/>
              <a:t>Deira</a:t>
            </a:r>
            <a:r>
              <a:rPr lang="en-GB" b="1" dirty="0" smtClean="0"/>
              <a:t> International School </a:t>
            </a:r>
          </a:p>
          <a:p>
            <a:pPr algn="ctr"/>
            <a:r>
              <a:rPr lang="en-GB" sz="3200" b="1" dirty="0" smtClean="0"/>
              <a:t>@</a:t>
            </a:r>
            <a:r>
              <a:rPr lang="en-GB" sz="3200" b="1" dirty="0" err="1" smtClean="0"/>
              <a:t>MissJGM</a:t>
            </a:r>
            <a:endParaRPr lang="en-GB" sz="3200" b="1" dirty="0" smtClean="0"/>
          </a:p>
          <a:p>
            <a:pPr algn="ctr"/>
            <a:endParaRPr lang="en-GB" sz="3200" b="1" dirty="0" smtClean="0"/>
          </a:p>
          <a:p>
            <a:pPr algn="ctr"/>
            <a:endParaRPr lang="en-GB" sz="2400" b="1" i="1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836712"/>
            <a:ext cx="820891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 smtClean="0"/>
              <a:t>‘Schools should redefine their conception of literacy and associated pedagogies to </a:t>
            </a:r>
            <a:r>
              <a:rPr lang="en-GB" sz="3200" b="1" i="1" dirty="0" smtClean="0"/>
              <a:t>connect </a:t>
            </a:r>
            <a:r>
              <a:rPr lang="en-GB" sz="3200" i="1" dirty="0" smtClean="0"/>
              <a:t>to the lives that children are living and offer </a:t>
            </a:r>
            <a:r>
              <a:rPr lang="en-GB" sz="3200" b="1" i="1" dirty="0" smtClean="0"/>
              <a:t>authentic </a:t>
            </a:r>
            <a:r>
              <a:rPr lang="en-GB" sz="3200" i="1" dirty="0" smtClean="0"/>
              <a:t>and </a:t>
            </a:r>
            <a:r>
              <a:rPr lang="en-GB" sz="3200" b="1" i="1" dirty="0" smtClean="0"/>
              <a:t>realistic </a:t>
            </a:r>
            <a:r>
              <a:rPr lang="en-GB" sz="3200" i="1" dirty="0" smtClean="0"/>
              <a:t>opportunities for young people to remain </a:t>
            </a:r>
            <a:r>
              <a:rPr lang="en-GB" sz="3200" b="1" i="1" dirty="0" smtClean="0"/>
              <a:t>engaged</a:t>
            </a:r>
            <a:r>
              <a:rPr lang="en-GB" sz="3200" i="1" dirty="0" smtClean="0"/>
              <a:t>...’.  (Thomson, 2009) 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-11701808" y="8613576"/>
            <a:ext cx="6400800" cy="17526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403648" y="364502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-12493896" y="2492896"/>
            <a:ext cx="7772400" cy="147002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2" descr="LendMeYourLiterac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77880"/>
            <a:ext cx="2259665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403648" y="364502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899592" y="692696"/>
          <a:ext cx="7704856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 descr="LendMeYourLiterac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777880"/>
            <a:ext cx="2259665" cy="1080120"/>
          </a:xfrm>
          <a:prstGeom prst="rect">
            <a:avLst/>
          </a:prstGeom>
          <a:noFill/>
        </p:spPr>
      </p:pic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4860" t="3125" r="14861" b="3125"/>
          <a:stretch>
            <a:fillRect/>
          </a:stretch>
        </p:blipFill>
        <p:spPr bwMode="auto">
          <a:xfrm>
            <a:off x="597577" y="457197"/>
            <a:ext cx="8124395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403648" y="364502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843808" y="1196752"/>
            <a:ext cx="2880320" cy="165618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7199784" y="3212976"/>
            <a:ext cx="1332656" cy="100811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228184" y="2348880"/>
            <a:ext cx="2232248" cy="21602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8315" r="10387" b="5915"/>
          <a:stretch>
            <a:fillRect/>
          </a:stretch>
        </p:blipFill>
        <p:spPr bwMode="auto">
          <a:xfrm>
            <a:off x="971600" y="476672"/>
            <a:ext cx="7272808" cy="507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259632" y="836712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403648" y="364502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923928" y="2348880"/>
            <a:ext cx="4536504" cy="64807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LendMeYourLiterac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77880"/>
            <a:ext cx="2259665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dubaimap.mobi/logos/1346147089deira.JPG"/>
          <p:cNvPicPr>
            <a:picLocks noChangeAspect="1" noChangeArrowheads="1"/>
          </p:cNvPicPr>
          <p:nvPr/>
        </p:nvPicPr>
        <p:blipFill>
          <a:blip r:embed="rId3" cstate="print"/>
          <a:srcRect l="16725"/>
          <a:stretch>
            <a:fillRect/>
          </a:stretch>
        </p:blipFill>
        <p:spPr bwMode="auto">
          <a:xfrm>
            <a:off x="2555776" y="692696"/>
            <a:ext cx="3353059" cy="1728192"/>
          </a:xfrm>
          <a:prstGeom prst="rect">
            <a:avLst/>
          </a:prstGeom>
          <a:noFill/>
        </p:spPr>
      </p:pic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4" cstate="print"/>
          <a:srcRect l="36793" r="15585"/>
          <a:stretch>
            <a:fillRect/>
          </a:stretch>
        </p:blipFill>
        <p:spPr bwMode="auto">
          <a:xfrm>
            <a:off x="755576" y="0"/>
            <a:ext cx="74168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hoto (4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10257" y="0"/>
            <a:ext cx="5123486" cy="6858000"/>
          </a:xfrm>
          <a:prstGeom prst="rect">
            <a:avLst/>
          </a:prstGeom>
        </p:spPr>
      </p:pic>
      <p:pic>
        <p:nvPicPr>
          <p:cNvPr id="7" name="Picture 6" descr="photo (3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10257" y="0"/>
            <a:ext cx="5123486" cy="6858000"/>
          </a:xfrm>
          <a:prstGeom prst="rect">
            <a:avLst/>
          </a:prstGeom>
        </p:spPr>
      </p:pic>
      <p:pic>
        <p:nvPicPr>
          <p:cNvPr id="8" name="Picture 7" descr="photo (1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5003"/>
            <a:ext cx="9144000" cy="6827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836712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403648" y="364502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" name="AutoShape 2" descr="View photo.JPG in slide show"/>
          <p:cNvSpPr>
            <a:spLocks noChangeAspect="1" noChangeArrowheads="1"/>
          </p:cNvSpPr>
          <p:nvPr/>
        </p:nvSpPr>
        <p:spPr bwMode="auto">
          <a:xfrm>
            <a:off x="63500" y="-723900"/>
            <a:ext cx="2038350" cy="1514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2" descr="LendMeYourLiterac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77880"/>
            <a:ext cx="2259665" cy="1080120"/>
          </a:xfrm>
          <a:prstGeom prst="rect">
            <a:avLst/>
          </a:prstGeom>
          <a:noFill/>
        </p:spPr>
      </p:pic>
      <p:graphicFrame>
        <p:nvGraphicFramePr>
          <p:cNvPr id="23" name="Diagram 22"/>
          <p:cNvGraphicFramePr/>
          <p:nvPr/>
        </p:nvGraphicFramePr>
        <p:xfrm>
          <a:off x="395536" y="188640"/>
          <a:ext cx="8568952" cy="56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33EB00F7-0CFE-47A7-94D4-B9F60B147C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>
                                            <p:graphicEl>
                                              <a:dgm id="{33EB00F7-0CFE-47A7-94D4-B9F60B147C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98293924-85BC-423E-8707-8568A98CA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>
                                            <p:graphicEl>
                                              <a:dgm id="{98293924-85BC-423E-8707-8568A98CA5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7E27AEE4-77C0-4941-B190-CC6A73398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>
                                            <p:graphicEl>
                                              <a:dgm id="{7E27AEE4-77C0-4941-B190-CC6A73398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EACAB471-45AE-4055-B0FF-6F45CD3A0F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">
                                            <p:graphicEl>
                                              <a:dgm id="{EACAB471-45AE-4055-B0FF-6F45CD3A0F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9D8C7369-A4A8-43B4-A864-6777D1E70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>
                                            <p:graphicEl>
                                              <a:dgm id="{9D8C7369-A4A8-43B4-A864-6777D1E70B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7B5555CD-A42D-44A0-A903-0FE4F50E6B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>
                                            <p:graphicEl>
                                              <a:dgm id="{7B5555CD-A42D-44A0-A903-0FE4F50E6B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4ED2D857-7281-403A-9A24-FF83E9278B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>
                                            <p:graphicEl>
                                              <a:dgm id="{4ED2D857-7281-403A-9A24-FF83E9278B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4909031E-E388-406E-B841-B87210ED5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>
                                            <p:graphicEl>
                                              <a:dgm id="{4909031E-E388-406E-B841-B87210ED5D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CED1A893-1930-46BB-BFBD-CC64774D0A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>
                                            <p:graphicEl>
                                              <a:dgm id="{CED1A893-1930-46BB-BFBD-CC64774D0A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70A77A6C-7C1B-4DFD-80E9-953D1E3E09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3">
                                            <p:graphicEl>
                                              <a:dgm id="{70A77A6C-7C1B-4DFD-80E9-953D1E3E09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50F0AC9E-D4F5-470A-8548-78249CB807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>
                                            <p:graphicEl>
                                              <a:dgm id="{50F0AC9E-D4F5-470A-8548-78249CB807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403648" y="364502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LendMeYourLiterac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77880"/>
            <a:ext cx="2259665" cy="1080120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/>
        </p:nvGraphicFramePr>
        <p:xfrm>
          <a:off x="1403648" y="1124744"/>
          <a:ext cx="691276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99592" y="332656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Students in class/at home/in free time  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35896" y="332656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Independent /Peer writing</a:t>
            </a:r>
            <a:endParaRPr lang="en-GB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1628800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Buddy assessing of LMYL samples </a:t>
            </a:r>
            <a:endParaRPr lang="en-GB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767736" y="3645024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Community collaboration on comments</a:t>
            </a:r>
            <a:endParaRPr lang="en-GB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347864" y="5661248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Stars/certificates/wall of fame</a:t>
            </a:r>
            <a:endParaRPr lang="en-GB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67736" y="5157192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Teacher moderation tool</a:t>
            </a:r>
            <a:endParaRPr lang="en-GB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00192" y="260648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All genre, all abilities, all standards</a:t>
            </a:r>
            <a:endParaRPr lang="en-GB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44208" y="6093296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IB CAS credits</a:t>
            </a:r>
            <a:endParaRPr lang="en-GB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87624" y="486916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Twitter/website/</a:t>
            </a:r>
          </a:p>
          <a:p>
            <a:r>
              <a:rPr lang="en-GB" sz="2400" b="1" dirty="0" smtClean="0"/>
              <a:t>assemblies</a:t>
            </a:r>
            <a:endParaRPr lang="en-GB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444208" y="2564904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School links</a:t>
            </a:r>
            <a:endParaRPr lang="en-GB" sz="2400" b="1" dirty="0"/>
          </a:p>
        </p:txBody>
      </p:sp>
      <p:pic>
        <p:nvPicPr>
          <p:cNvPr id="4098" name="Picture 2" descr="http://www.zaksstore.com/images/Deira-International-Schoo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936" y="2564904"/>
            <a:ext cx="1440161" cy="1224136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51520" y="191683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Audience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67544" y="263691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Purpose</a:t>
            </a:r>
            <a:endParaRPr lang="en-GB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23528" y="371703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Immersion in real </a:t>
            </a:r>
          </a:p>
          <a:p>
            <a:r>
              <a:rPr lang="en-GB" sz="2400" b="1" dirty="0" smtClean="0"/>
              <a:t>Writing  </a:t>
            </a:r>
            <a:endParaRPr lang="en-GB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293096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References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2952328"/>
          </a:xfrm>
        </p:spPr>
        <p:txBody>
          <a:bodyPr>
            <a:normAutofit/>
          </a:bodyPr>
          <a:lstStyle/>
          <a:p>
            <a:r>
              <a:rPr lang="en-GB" sz="2800" dirty="0" smtClean="0">
                <a:hlinkClick r:id="rId3"/>
              </a:rPr>
              <a:t>www.lendmeyourliteracy.com</a:t>
            </a:r>
            <a:r>
              <a:rPr lang="en-GB" sz="2800" dirty="0" smtClean="0"/>
              <a:t> – sign up for free, trial it and see the impact </a:t>
            </a:r>
          </a:p>
          <a:p>
            <a:r>
              <a:rPr lang="en-GB" sz="2800" dirty="0" smtClean="0"/>
              <a:t>Follow </a:t>
            </a:r>
            <a:r>
              <a:rPr lang="en-GB" sz="2800" dirty="0" err="1" smtClean="0"/>
              <a:t>Deira</a:t>
            </a:r>
            <a:r>
              <a:rPr lang="en-GB" sz="2800" dirty="0" smtClean="0"/>
              <a:t> International School – comments welcome! </a:t>
            </a:r>
            <a:r>
              <a:rPr lang="en-GB" sz="2800" dirty="0" smtClean="0">
                <a:sym typeface="Wingdings" pitchFamily="2" charset="2"/>
              </a:rPr>
              <a:t> </a:t>
            </a:r>
            <a:endParaRPr lang="en-GB" sz="2800" dirty="0" smtClean="0"/>
          </a:p>
          <a:p>
            <a:r>
              <a:rPr lang="en-GB" sz="2800" dirty="0" smtClean="0"/>
              <a:t>@</a:t>
            </a:r>
            <a:r>
              <a:rPr lang="en-GB" sz="2800" dirty="0" err="1" smtClean="0"/>
              <a:t>MissJGM</a:t>
            </a:r>
            <a:r>
              <a:rPr lang="en-GB" sz="2800" dirty="0" smtClean="0"/>
              <a:t> for what’s going on at DIS</a:t>
            </a:r>
          </a:p>
          <a:p>
            <a:r>
              <a:rPr lang="en-GB" sz="2800" dirty="0" smtClean="0"/>
              <a:t>@</a:t>
            </a:r>
            <a:r>
              <a:rPr lang="en-GB" sz="2800" dirty="0" err="1" smtClean="0"/>
              <a:t>literacylender</a:t>
            </a:r>
            <a:r>
              <a:rPr lang="en-GB" sz="2800" dirty="0" smtClean="0"/>
              <a:t> for lots more information 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4" name="Picture 2" descr="LendMeYourLiterac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77880"/>
            <a:ext cx="2259665" cy="108012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0"/>
            <a:ext cx="8229600" cy="1484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smtClean="0">
                <a:latin typeface="+mj-lt"/>
                <a:ea typeface="+mj-ea"/>
                <a:cs typeface="+mj-cs"/>
              </a:rPr>
              <a:t>What now?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1560" y="5013176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Thomson, J. (2009). Literacy and inclusion in the 21st Century.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Journal of Youth Work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(3), 43-58.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n\Desktop\photo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1784" cy="685800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0" y="3717032"/>
            <a:ext cx="6400800" cy="1752600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3270</TotalTime>
  <Words>218</Words>
  <Application>Microsoft Office PowerPoint</Application>
  <PresentationFormat>On-screen Show (4:3)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www.lendmeyourliteracy.com</dc:title>
  <dc:creator>Jen</dc:creator>
  <cp:lastModifiedBy>RachaelE</cp:lastModifiedBy>
  <cp:revision>8</cp:revision>
  <dcterms:created xsi:type="dcterms:W3CDTF">2013-10-02T18:12:50Z</dcterms:created>
  <dcterms:modified xsi:type="dcterms:W3CDTF">2013-10-23T18:32:03Z</dcterms:modified>
</cp:coreProperties>
</file>