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5257-A3BC-43A9-B6B7-9591136FD7FB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F211-EACD-4625-8B2E-39B8EC126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93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5257-A3BC-43A9-B6B7-9591136FD7FB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F211-EACD-4625-8B2E-39B8EC126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14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5257-A3BC-43A9-B6B7-9591136FD7FB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F211-EACD-4625-8B2E-39B8EC126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5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5257-A3BC-43A9-B6B7-9591136FD7FB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F211-EACD-4625-8B2E-39B8EC126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70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5257-A3BC-43A9-B6B7-9591136FD7FB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F211-EACD-4625-8B2E-39B8EC126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3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5257-A3BC-43A9-B6B7-9591136FD7FB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F211-EACD-4625-8B2E-39B8EC126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58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5257-A3BC-43A9-B6B7-9591136FD7FB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F211-EACD-4625-8B2E-39B8EC126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81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5257-A3BC-43A9-B6B7-9591136FD7FB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F211-EACD-4625-8B2E-39B8EC126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05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5257-A3BC-43A9-B6B7-9591136FD7FB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F211-EACD-4625-8B2E-39B8EC126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49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5257-A3BC-43A9-B6B7-9591136FD7FB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F211-EACD-4625-8B2E-39B8EC126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29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5257-A3BC-43A9-B6B7-9591136FD7FB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F211-EACD-4625-8B2E-39B8EC126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25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D5257-A3BC-43A9-B6B7-9591136FD7FB}" type="datetimeFigureOut">
              <a:rPr lang="en-US" smtClean="0"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F211-EACD-4625-8B2E-39B8EC126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07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zondle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981200"/>
            <a:ext cx="8953500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95250" y="76200"/>
            <a:ext cx="89535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Zondle</a:t>
            </a:r>
            <a:r>
              <a:rPr lang="en-US" sz="54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Learning &amp; Assessment through Gaming</a:t>
            </a:r>
          </a:p>
        </p:txBody>
      </p:sp>
    </p:spTree>
    <p:extLst>
      <p:ext uri="{BB962C8B-B14F-4D97-AF65-F5344CB8AC3E}">
        <p14:creationId xmlns:p14="http://schemas.microsoft.com/office/powerpoint/2010/main" val="144506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7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Neal Oates</dc:creator>
  <cp:lastModifiedBy>RachaelE</cp:lastModifiedBy>
  <cp:revision>2</cp:revision>
  <dcterms:created xsi:type="dcterms:W3CDTF">2013-10-21T14:06:10Z</dcterms:created>
  <dcterms:modified xsi:type="dcterms:W3CDTF">2013-10-22T03:39:03Z</dcterms:modified>
</cp:coreProperties>
</file>