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85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055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25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33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86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81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68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91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52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09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68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D22FF-3355-41E3-9277-B6C3E2F3E330}" type="datetimeFigureOut">
              <a:rPr lang="en-GB" smtClean="0"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61386-91B6-408D-88CA-A287EE72C4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97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gif"/><Relationship Id="rId1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776" y="118022"/>
            <a:ext cx="4859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F0"/>
                </a:solidFill>
                <a:latin typeface="Arial Rounded MT Bold" pitchFamily="34" charset="0"/>
              </a:rPr>
              <a:t>SPONSORS for SRS</a:t>
            </a:r>
          </a:p>
          <a:p>
            <a:r>
              <a:rPr lang="en-GB" sz="2400" b="1" dirty="0">
                <a:solidFill>
                  <a:srgbClr val="00B0F0"/>
                </a:solidFill>
                <a:latin typeface="Arial Rounded MT Bold" pitchFamily="34" charset="0"/>
              </a:rPr>
              <a:t>October 26</a:t>
            </a:r>
            <a:r>
              <a:rPr lang="en-GB" sz="2400" b="1" baseline="30000" dirty="0">
                <a:solidFill>
                  <a:srgbClr val="00B0F0"/>
                </a:solidFill>
                <a:latin typeface="Arial Rounded MT Bold" pitchFamily="34" charset="0"/>
              </a:rPr>
              <a:t>th</a:t>
            </a:r>
            <a:r>
              <a:rPr lang="en-GB" sz="2400" b="1" dirty="0">
                <a:solidFill>
                  <a:srgbClr val="00B0F0"/>
                </a:solidFill>
                <a:latin typeface="Arial Rounded MT Bold" pitchFamily="34" charset="0"/>
              </a:rPr>
              <a:t> 2013 </a:t>
            </a:r>
          </a:p>
        </p:txBody>
      </p:sp>
      <p:pic>
        <p:nvPicPr>
          <p:cNvPr id="9" name="Picture 2" descr="http://www.huntlogo.com/wp-content/uploads/2011/07/emirates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5950" y="162078"/>
            <a:ext cx="2054866" cy="1444008"/>
          </a:xfrm>
          <a:prstGeom prst="rect">
            <a:avLst/>
          </a:prstGeom>
          <a:noFill/>
        </p:spPr>
      </p:pic>
      <p:pic>
        <p:nvPicPr>
          <p:cNvPr id="11" name="Picture 10" descr="twitter-bird-blue-on-whi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68965" y="6152920"/>
            <a:ext cx="692696" cy="6926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99018" y="6268436"/>
            <a:ext cx="2220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>
                <a:solidFill>
                  <a:srgbClr val="00B0F0"/>
                </a:solidFill>
                <a:latin typeface="Arial Rounded MT Bold" pitchFamily="34" charset="0"/>
              </a:rPr>
              <a:t>#</a:t>
            </a:r>
            <a:r>
              <a:rPr lang="en-GB" sz="2400" dirty="0" err="1">
                <a:solidFill>
                  <a:srgbClr val="00B0F0"/>
                </a:solidFill>
                <a:latin typeface="Arial Rounded MT Bold" pitchFamily="34" charset="0"/>
              </a:rPr>
              <a:t>SPARKuae</a:t>
            </a:r>
            <a:endParaRPr lang="en-GB" sz="2400" dirty="0">
              <a:solidFill>
                <a:srgbClr val="00B0F0"/>
              </a:solidFill>
              <a:latin typeface="Arial Rounded MT Bold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481" y="5283593"/>
            <a:ext cx="2781332" cy="816314"/>
          </a:xfrm>
          <a:prstGeom prst="rect">
            <a:avLst/>
          </a:prstGeom>
        </p:spPr>
      </p:pic>
      <p:pic>
        <p:nvPicPr>
          <p:cNvPr id="13" name="Picture 12" descr="C:\Users\rachael.e\AppData\Local\Microsoft\Windows\Temporary Internet Files\Content.Outlook\YQE8D4ZV\AdvancedEdu_logo_0000_Layer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02" y="4273816"/>
            <a:ext cx="4923162" cy="81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76" y="5749139"/>
            <a:ext cx="3016932" cy="711541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650" y="48208"/>
            <a:ext cx="4448326" cy="18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1" y="3728826"/>
            <a:ext cx="2240868" cy="157757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650" y="2472033"/>
            <a:ext cx="4114071" cy="17069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823" y="1762111"/>
            <a:ext cx="2005594" cy="22711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1"/>
          <a:srcRect l="12608"/>
          <a:stretch/>
        </p:blipFill>
        <p:spPr>
          <a:xfrm>
            <a:off x="171472" y="979853"/>
            <a:ext cx="2624688" cy="19850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15742" y="2867873"/>
            <a:ext cx="195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@</a:t>
            </a:r>
            <a:r>
              <a:rPr lang="en-GB" b="1" dirty="0" err="1">
                <a:solidFill>
                  <a:srgbClr val="7030A0"/>
                </a:solidFill>
              </a:rPr>
              <a:t>WallaceIsabella</a:t>
            </a:r>
            <a:endParaRPr lang="en-GB" b="1" dirty="0">
              <a:solidFill>
                <a:srgbClr val="7030A0"/>
              </a:solidFill>
            </a:endParaRPr>
          </a:p>
          <a:p>
            <a:r>
              <a:rPr lang="en-GB" b="1" dirty="0">
                <a:solidFill>
                  <a:srgbClr val="7030A0"/>
                </a:solidFill>
              </a:rPr>
              <a:t>@</a:t>
            </a:r>
            <a:r>
              <a:rPr lang="en-GB" b="1" dirty="0" err="1">
                <a:solidFill>
                  <a:srgbClr val="7030A0"/>
                </a:solidFill>
              </a:rPr>
              <a:t>ACBedu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48534" y="2073858"/>
            <a:ext cx="227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@</a:t>
            </a:r>
            <a:r>
              <a:rPr lang="en-GB" b="1" dirty="0" err="1">
                <a:solidFill>
                  <a:srgbClr val="7030A0"/>
                </a:solidFill>
              </a:rPr>
              <a:t>NataliePacker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160" y="1261195"/>
            <a:ext cx="1778084" cy="135255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448817" y="5092783"/>
            <a:ext cx="3727491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WiFi</a:t>
            </a:r>
            <a:r>
              <a:rPr lang="en-GB" sz="3600" dirty="0" smtClean="0">
                <a:solidFill>
                  <a:srgbClr val="00B0F0"/>
                </a:solidFill>
                <a:latin typeface="Arial Rounded MT Bold" pitchFamily="34" charset="0"/>
              </a:rPr>
              <a:t>:</a:t>
            </a:r>
            <a:endParaRPr lang="en-GB" sz="2800" dirty="0">
              <a:solidFill>
                <a:srgbClr val="00B0F0"/>
              </a:solidFill>
              <a:latin typeface="Arial Rounded MT Bold" pitchFamily="34" charset="0"/>
            </a:endParaRPr>
          </a:p>
          <a:p>
            <a:endParaRPr lang="en-GB" sz="3600" dirty="0">
              <a:solidFill>
                <a:srgbClr val="00B0F0"/>
              </a:solidFill>
              <a:latin typeface="Arial Rounded MT Bold" pitchFamily="34" charset="0"/>
            </a:endParaRPr>
          </a:p>
          <a:p>
            <a:r>
              <a:rPr lang="en-GB" sz="3600">
                <a:solidFill>
                  <a:srgbClr val="00B0F0"/>
                </a:solidFill>
                <a:latin typeface="Arial Rounded MT Bold" pitchFamily="34" charset="0"/>
              </a:rPr>
              <a:t>Key</a:t>
            </a:r>
            <a:r>
              <a:rPr lang="en-GB" sz="3600" smtClean="0">
                <a:solidFill>
                  <a:srgbClr val="00B0F0"/>
                </a:solidFill>
                <a:latin typeface="Arial Rounded MT Bold" pitchFamily="34" charset="0"/>
              </a:rPr>
              <a:t>:</a:t>
            </a:r>
            <a:endParaRPr lang="en-GB" sz="2800" dirty="0">
              <a:solidFill>
                <a:srgbClr val="00B0F0"/>
              </a:solidFill>
              <a:latin typeface="Arial Rounded MT Bold" pitchFamily="34" charset="0"/>
            </a:endParaRPr>
          </a:p>
        </p:txBody>
      </p:sp>
      <p:pic>
        <p:nvPicPr>
          <p:cNvPr id="27" name="Picture 26" descr="wifi logo.png"/>
          <p:cNvPicPr>
            <a:picLocks noChangeAspect="1"/>
          </p:cNvPicPr>
          <p:nvPr/>
        </p:nvPicPr>
        <p:blipFill rotWithShape="1">
          <a:blip r:embed="rId13" cstate="print"/>
          <a:srcRect l="8435" t="16947" r="4412" b="12767"/>
          <a:stretch/>
        </p:blipFill>
        <p:spPr>
          <a:xfrm>
            <a:off x="11003383" y="4323712"/>
            <a:ext cx="1192059" cy="7690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38" y="2741938"/>
            <a:ext cx="1312843" cy="13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6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RachaelE</dc:creator>
  <cp:lastModifiedBy>RachaelE</cp:lastModifiedBy>
  <cp:revision>3</cp:revision>
  <dcterms:created xsi:type="dcterms:W3CDTF">2013-10-22T12:18:07Z</dcterms:created>
  <dcterms:modified xsi:type="dcterms:W3CDTF">2013-10-23T18:45:23Z</dcterms:modified>
</cp:coreProperties>
</file>