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1753-F23F-4D56-9620-D78749E30449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58F08-FADB-4B17-978D-A7D54594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204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1753-F23F-4D56-9620-D78749E30449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58F08-FADB-4B17-978D-A7D54594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062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1753-F23F-4D56-9620-D78749E30449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58F08-FADB-4B17-978D-A7D54594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603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1753-F23F-4D56-9620-D78749E30449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58F08-FADB-4B17-978D-A7D54594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1753-F23F-4D56-9620-D78749E30449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58F08-FADB-4B17-978D-A7D54594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697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1753-F23F-4D56-9620-D78749E30449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58F08-FADB-4B17-978D-A7D54594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94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1753-F23F-4D56-9620-D78749E30449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58F08-FADB-4B17-978D-A7D54594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895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1753-F23F-4D56-9620-D78749E30449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58F08-FADB-4B17-978D-A7D54594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153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1753-F23F-4D56-9620-D78749E30449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58F08-FADB-4B17-978D-A7D54594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03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1753-F23F-4D56-9620-D78749E30449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58F08-FADB-4B17-978D-A7D54594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83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1753-F23F-4D56-9620-D78749E30449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58F08-FADB-4B17-978D-A7D54594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58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31753-F23F-4D56-9620-D78749E30449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58F08-FADB-4B17-978D-A7D54594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15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71438" y="938213"/>
            <a:ext cx="8229600" cy="1143000"/>
          </a:xfrm>
        </p:spPr>
        <p:txBody>
          <a:bodyPr/>
          <a:lstStyle/>
          <a:p>
            <a:r>
              <a:rPr lang="en-GB" altLang="en-US" smtClean="0">
                <a:solidFill>
                  <a:srgbClr val="0070C0"/>
                </a:solidFill>
              </a:rPr>
              <a:t>F</a:t>
            </a:r>
            <a:r>
              <a:rPr lang="en-GB" altLang="en-US" smtClean="0">
                <a:solidFill>
                  <a:srgbClr val="00B050"/>
                </a:solidFill>
              </a:rPr>
              <a:t>e</a:t>
            </a:r>
            <a:r>
              <a:rPr lang="en-GB" altLang="en-US" smtClean="0">
                <a:solidFill>
                  <a:srgbClr val="FF6600"/>
                </a:solidFill>
              </a:rPr>
              <a:t>e</a:t>
            </a:r>
            <a:r>
              <a:rPr lang="en-GB" altLang="en-US" smtClean="0">
                <a:solidFill>
                  <a:srgbClr val="0070C0"/>
                </a:solidFill>
              </a:rPr>
              <a:t>d</a:t>
            </a:r>
            <a:r>
              <a:rPr lang="en-GB" altLang="en-US" smtClean="0">
                <a:solidFill>
                  <a:srgbClr val="00B050"/>
                </a:solidFill>
              </a:rPr>
              <a:t>b</a:t>
            </a:r>
            <a:r>
              <a:rPr lang="en-GB" altLang="en-US" smtClean="0">
                <a:solidFill>
                  <a:srgbClr val="FF6600"/>
                </a:solidFill>
              </a:rPr>
              <a:t>a</a:t>
            </a:r>
            <a:r>
              <a:rPr lang="en-GB" altLang="en-US" smtClean="0">
                <a:solidFill>
                  <a:srgbClr val="0070C0"/>
                </a:solidFill>
              </a:rPr>
              <a:t>c</a:t>
            </a:r>
            <a:r>
              <a:rPr lang="en-GB" altLang="en-US" smtClean="0">
                <a:solidFill>
                  <a:srgbClr val="00B050"/>
                </a:solidFill>
              </a:rPr>
              <a:t>k</a:t>
            </a:r>
            <a:r>
              <a:rPr lang="en-GB" altLang="en-US" smtClean="0">
                <a:solidFill>
                  <a:srgbClr val="FF6600"/>
                </a:solidFill>
              </a:rPr>
              <a:t>!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2276475"/>
            <a:ext cx="8229600" cy="3849688"/>
          </a:xfrm>
        </p:spPr>
        <p:txBody>
          <a:bodyPr>
            <a:normAutofit fontScale="92500" lnSpcReduction="10000"/>
          </a:bodyPr>
          <a:lstStyle/>
          <a:p>
            <a:pPr marL="0" indent="0">
              <a:buFontTx/>
              <a:buNone/>
            </a:pPr>
            <a:r>
              <a:rPr lang="en-GB" altLang="en-US" smtClean="0"/>
              <a:t>During classroom discussion, what to do if you are asked to give some “ABC feedback”</a:t>
            </a:r>
          </a:p>
          <a:p>
            <a:pPr marL="0" indent="0">
              <a:buFontTx/>
              <a:buNone/>
            </a:pPr>
            <a:endParaRPr lang="en-GB" altLang="en-US" smtClean="0"/>
          </a:p>
          <a:p>
            <a:pPr marL="0" indent="0">
              <a:buFontTx/>
              <a:buNone/>
            </a:pPr>
            <a:r>
              <a:rPr lang="en-GB" altLang="en-US" sz="2800" b="1" smtClean="0">
                <a:solidFill>
                  <a:srgbClr val="0070C0"/>
                </a:solidFill>
              </a:rPr>
              <a:t>A= Agree with- </a:t>
            </a:r>
            <a:r>
              <a:rPr lang="en-GB" altLang="en-US" sz="2000" smtClean="0"/>
              <a:t>Explain how you agree with your peer’s answer.</a:t>
            </a:r>
          </a:p>
          <a:p>
            <a:pPr marL="0" indent="0">
              <a:buFontTx/>
              <a:buNone/>
            </a:pPr>
            <a:endParaRPr lang="en-GB" altLang="en-US" sz="2400" b="1" smtClean="0">
              <a:solidFill>
                <a:srgbClr val="0070C0"/>
              </a:solidFill>
            </a:endParaRPr>
          </a:p>
          <a:p>
            <a:pPr marL="0" indent="0">
              <a:buFontTx/>
              <a:buNone/>
            </a:pPr>
            <a:r>
              <a:rPr lang="en-GB" altLang="en-US" sz="2800" b="1" smtClean="0">
                <a:solidFill>
                  <a:srgbClr val="00B050"/>
                </a:solidFill>
              </a:rPr>
              <a:t>B= Build upon- </a:t>
            </a:r>
            <a:r>
              <a:rPr lang="en-GB" altLang="en-US" sz="2000" smtClean="0"/>
              <a:t>Try and build upon your peer’s answer.</a:t>
            </a:r>
          </a:p>
          <a:p>
            <a:pPr marL="0" indent="0">
              <a:buFontTx/>
              <a:buNone/>
            </a:pPr>
            <a:endParaRPr lang="en-GB" altLang="en-US" sz="2000" smtClean="0"/>
          </a:p>
          <a:p>
            <a:pPr marL="0" indent="0">
              <a:buFontTx/>
              <a:buNone/>
            </a:pPr>
            <a:r>
              <a:rPr lang="en-GB" altLang="en-US" sz="2800" b="1" smtClean="0">
                <a:solidFill>
                  <a:srgbClr val="FF6600"/>
                </a:solidFill>
              </a:rPr>
              <a:t>C= Challenge- </a:t>
            </a:r>
            <a:r>
              <a:rPr lang="en-GB" altLang="en-US" sz="2000" smtClean="0"/>
              <a:t>Try and disagree with your peer’s answer, offer an alternative point of view.</a:t>
            </a:r>
          </a:p>
        </p:txBody>
      </p:sp>
      <p:pic>
        <p:nvPicPr>
          <p:cNvPr id="307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388" y="114300"/>
            <a:ext cx="1223962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988" y="117475"/>
            <a:ext cx="1141412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87325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50"/>
            <a:ext cx="738188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678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Feedback!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Feedback!</dc:title>
  <dc:creator>Racheal Edgar</dc:creator>
  <cp:lastModifiedBy>Racheal Edgar</cp:lastModifiedBy>
  <cp:revision>1</cp:revision>
  <dcterms:created xsi:type="dcterms:W3CDTF">2014-09-16T15:05:10Z</dcterms:created>
  <dcterms:modified xsi:type="dcterms:W3CDTF">2014-09-16T15:05:41Z</dcterms:modified>
</cp:coreProperties>
</file>