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57" r:id="rId4"/>
    <p:sldId id="258" r:id="rId5"/>
    <p:sldId id="264" r:id="rId6"/>
    <p:sldId id="262" r:id="rId7"/>
    <p:sldId id="260" r:id="rId8"/>
    <p:sldId id="261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445F0-9655-4378-AA0A-493E026B840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39AD1-98FC-4A2A-AA4D-DD780654F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9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9B0C8-3295-465A-88F3-1C26C93CC01A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07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Pristina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empus Sans ITC" pitchFamily="82" charset="0"/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  <a:latin typeface="Tempus Sans ITC" pitchFamily="82" charset="0"/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  <a:latin typeface="Tempus Sans ITC" pitchFamily="82" charset="0"/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  <a:latin typeface="Tempus Sans ITC" pitchFamily="82" charset="0"/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  <a:latin typeface="Tempus Sans ITC" pitchFamily="82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98D25-5DBA-4F15-A7AB-23176403EF4E}" type="datetime1">
              <a:rPr lang="en-US" smtClean="0"/>
              <a:t>11/10/2014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 smtClean="0"/>
              <a:t>Growing a Mindset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80A6-1EB1-454F-BDB6-2D152D9AE8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01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87F4-F5C9-4D7F-B746-266CEEC382DF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5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092E-6B5D-4C6F-912C-2BEBC157177E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71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0DA-63C0-4A49-9C32-CDCB46130A78}" type="datetime1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06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2947-0B06-4C10-AC88-BCF736656F4C}" type="datetime1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0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1B9E-CF01-4E18-8F5C-66E48E797747}" type="datetime1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4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7930-DC36-4AA3-8513-B967FECAA861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25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F693-00DF-42FC-B377-45D9916128B2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28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3EDA3-30DE-4BDD-B70D-7B0D483AB8DF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3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DFB29-C3B6-4373-82D0-9AD498C0F31A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5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94737-5290-4FEF-BE14-9932C4428F0B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Growing a Mindset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A6ECA-402A-4B6E-80E3-03C4AC7BB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2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Pristina" pitchFamily="66" charset="0"/>
              </a:rPr>
              <a:t>Growing a Mindset</a:t>
            </a:r>
            <a:endParaRPr lang="en-US" dirty="0">
              <a:latin typeface="Pristina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latin typeface="Tempus Sans ITC" pitchFamily="82" charset="0"/>
            </a:endParaRPr>
          </a:p>
          <a:p>
            <a:r>
              <a:rPr lang="en-US" dirty="0" smtClean="0">
                <a:latin typeface="Tempus Sans ITC" pitchFamily="82" charset="0"/>
              </a:rPr>
              <a:t>Robin Giles</a:t>
            </a:r>
            <a:endParaRPr lang="en-US" dirty="0">
              <a:latin typeface="Tempus Sans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60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give specific types of feedback?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Mindset</a:t>
            </a:r>
          </a:p>
          <a:p>
            <a:r>
              <a:rPr lang="en-US" dirty="0"/>
              <a:t>Goal Setting</a:t>
            </a:r>
          </a:p>
          <a:p>
            <a:r>
              <a:rPr lang="en-US" dirty="0" smtClean="0"/>
              <a:t>Problem Solving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98D25-5DBA-4F15-A7AB-23176403EF4E}" type="datetime1">
              <a:rPr lang="en-US" smtClean="0"/>
              <a:t>11/10/2014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80A6-1EB1-454F-BDB6-2D152D9AE8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40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Feedback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What do you focus on when you give feedback?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Attainment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Effort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Progress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What should you include in your feedback?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Strengths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Weaknesses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What next? An agreed goal or target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BBDB-09EA-4B9A-9313-8D7F5BF441AF}" type="datetime1">
              <a:rPr lang="en-US" smtClean="0"/>
              <a:t>11/10/2014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80A6-1EB1-454F-BDB6-2D152D9AE8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33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Research - Mindset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Puzzles and problem solving tasks, performed by 2 groups</a:t>
            </a:r>
            <a:r>
              <a:rPr lang="en-US" baseline="30000" dirty="0" smtClean="0"/>
              <a:t>(1)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One praised on </a:t>
            </a:r>
            <a:r>
              <a:rPr lang="en-US" u="sng" dirty="0" smtClean="0"/>
              <a:t>Attainment</a:t>
            </a:r>
          </a:p>
          <a:p>
            <a:pPr lvl="1"/>
            <a:r>
              <a:rPr lang="en-US" dirty="0" smtClean="0"/>
              <a:t>One praised on </a:t>
            </a:r>
            <a:r>
              <a:rPr lang="en-US" u="sng" dirty="0" smtClean="0"/>
              <a:t>Effort</a:t>
            </a:r>
          </a:p>
          <a:p>
            <a:r>
              <a:rPr lang="en-US" dirty="0" smtClean="0"/>
              <a:t>Increasing difficulty</a:t>
            </a:r>
          </a:p>
          <a:p>
            <a:endParaRPr lang="en-US" dirty="0"/>
          </a:p>
          <a:p>
            <a:r>
              <a:rPr lang="en-US" dirty="0" smtClean="0"/>
              <a:t>Returned to original standard of question</a:t>
            </a:r>
          </a:p>
          <a:p>
            <a:pPr marL="57150" indent="0">
              <a:buNone/>
            </a:pPr>
            <a:endParaRPr lang="en-US" u="sng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98D25-5DBA-4F15-A7AB-23176403EF4E}" type="datetime1">
              <a:rPr lang="en-US" smtClean="0"/>
              <a:t>11/10/2014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80A6-1EB1-454F-BDB6-2D152D9AE8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6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Mindset </a:t>
            </a:r>
            <a:r>
              <a:rPr lang="en-US" baseline="30000" dirty="0" smtClean="0"/>
              <a:t>(2) 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Why did they get worse?</a:t>
            </a:r>
          </a:p>
          <a:p>
            <a:pPr lvl="1"/>
            <a:r>
              <a:rPr lang="en-US" dirty="0" smtClean="0"/>
              <a:t>They will only receive praise, if they get it wrong</a:t>
            </a:r>
          </a:p>
          <a:p>
            <a:pPr lvl="1"/>
            <a:r>
              <a:rPr lang="en-US" dirty="0" smtClean="0"/>
              <a:t>Therefore don’t try it and then they are not judged.</a:t>
            </a:r>
          </a:p>
          <a:p>
            <a:pPr lvl="1"/>
            <a:r>
              <a:rPr lang="en-US" dirty="0" smtClean="0"/>
              <a:t>Leading to a fear of failure</a:t>
            </a:r>
          </a:p>
          <a:p>
            <a:pPr lvl="1"/>
            <a:r>
              <a:rPr lang="en-US" dirty="0" smtClean="0"/>
              <a:t>Fixed Mindset – I cannot get better by trying</a:t>
            </a:r>
          </a:p>
          <a:p>
            <a:r>
              <a:rPr lang="en-US" dirty="0" smtClean="0"/>
              <a:t>Growth mindset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Keep trying and I will improve</a:t>
            </a:r>
          </a:p>
          <a:p>
            <a:pPr marL="514350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98D25-5DBA-4F15-A7AB-23176403EF4E}" type="datetime1">
              <a:rPr lang="en-US" smtClean="0"/>
              <a:t>11/10/2014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80A6-1EB1-454F-BDB6-2D152D9AE8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28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setting </a:t>
            </a:r>
            <a:r>
              <a:rPr lang="en-US" baseline="30000" dirty="0" smtClean="0"/>
              <a:t>(1)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Normative Goals</a:t>
            </a:r>
          </a:p>
          <a:p>
            <a:r>
              <a:rPr lang="en-US" dirty="0" smtClean="0"/>
              <a:t>Outcome Goals</a:t>
            </a:r>
          </a:p>
          <a:p>
            <a:r>
              <a:rPr lang="en-US" dirty="0" smtClean="0"/>
              <a:t>Performance Goals</a:t>
            </a:r>
          </a:p>
          <a:p>
            <a:r>
              <a:rPr lang="en-US" dirty="0" smtClean="0"/>
              <a:t>Active Learning Goals  </a:t>
            </a:r>
          </a:p>
          <a:p>
            <a:pPr lvl="1"/>
            <a:r>
              <a:rPr lang="en-US" dirty="0" smtClean="0"/>
              <a:t>An active striving toward development and growth of competence</a:t>
            </a:r>
            <a:endParaRPr lang="en-US" baseline="30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98D25-5DBA-4F15-A7AB-23176403EF4E}" type="datetime1">
              <a:rPr lang="en-US" smtClean="0"/>
              <a:t>11/10/2014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Growing a Mindset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80A6-1EB1-454F-BDB6-2D152D9AE8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23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Research – problem solving </a:t>
            </a:r>
            <a:r>
              <a:rPr lang="en-US" baseline="30000" dirty="0" smtClean="0"/>
              <a:t>(3)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them the answer</a:t>
            </a:r>
          </a:p>
          <a:p>
            <a:r>
              <a:rPr lang="en-US" dirty="0" smtClean="0"/>
              <a:t>Let them solve the problem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98D25-5DBA-4F15-A7AB-23176403EF4E}" type="datetime1">
              <a:rPr lang="en-US" smtClean="0"/>
              <a:t>11/10/2014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80A6-1EB1-454F-BDB6-2D152D9AE8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60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Praise effort, not attainment to develop a Growth Mindset</a:t>
            </a:r>
          </a:p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Don’t solve the problem, give them the tools to solve it</a:t>
            </a:r>
          </a:p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Use Active learning goals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98D25-5DBA-4F15-A7AB-23176403EF4E}" type="datetime1">
              <a:rPr lang="en-US" smtClean="0"/>
              <a:t>11/10/2014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80A6-1EB1-454F-BDB6-2D152D9AE8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58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(1) H. Grant and </a:t>
            </a:r>
            <a:r>
              <a:rPr lang="en-US" dirty="0" err="1" smtClean="0"/>
              <a:t>C.S.Dweck</a:t>
            </a:r>
            <a:r>
              <a:rPr lang="en-US" dirty="0" smtClean="0"/>
              <a:t> </a:t>
            </a:r>
            <a:r>
              <a:rPr lang="en-US" i="1" dirty="0" smtClean="0"/>
              <a:t>Clarifying Achievement Goals and their Impact. </a:t>
            </a:r>
            <a:r>
              <a:rPr lang="en-US" dirty="0" smtClean="0"/>
              <a:t>Columbia University 2003</a:t>
            </a:r>
          </a:p>
          <a:p>
            <a:r>
              <a:rPr lang="en-US" dirty="0" smtClean="0"/>
              <a:t>(2) </a:t>
            </a:r>
            <a:r>
              <a:rPr lang="en-US" dirty="0" err="1" smtClean="0"/>
              <a:t>C.S.Dweck</a:t>
            </a:r>
            <a:r>
              <a:rPr lang="en-US" dirty="0" smtClean="0"/>
              <a:t> </a:t>
            </a:r>
            <a:r>
              <a:rPr lang="en-US" i="1" dirty="0" smtClean="0"/>
              <a:t>The role of expectations and </a:t>
            </a:r>
            <a:r>
              <a:rPr lang="en-US" i="1" dirty="0" err="1" smtClean="0"/>
              <a:t>sttributions</a:t>
            </a:r>
            <a:r>
              <a:rPr lang="en-US" i="1" dirty="0" smtClean="0"/>
              <a:t> in the alleviation of learned helplessness.</a:t>
            </a:r>
            <a:r>
              <a:rPr lang="en-US" dirty="0" smtClean="0"/>
              <a:t> University of Illinois at Urbana-Champaign</a:t>
            </a:r>
          </a:p>
          <a:p>
            <a:r>
              <a:rPr lang="en-US" smtClean="0"/>
              <a:t>(3) L.Kidman</a:t>
            </a:r>
            <a:r>
              <a:rPr lang="en-US" dirty="0" smtClean="0"/>
              <a:t> </a:t>
            </a:r>
            <a:r>
              <a:rPr lang="en-US" i="1" dirty="0" smtClean="0"/>
              <a:t>Developing Decision makers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98D25-5DBA-4F15-A7AB-23176403EF4E}" type="datetime1">
              <a:rPr lang="en-US" smtClean="0"/>
              <a:t>11/10/2014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Growing a Mindset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80A6-1EB1-454F-BDB6-2D152D9AE8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69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294</Words>
  <Application>Microsoft Office PowerPoint</Application>
  <PresentationFormat>On-screen Show (4:3)</PresentationFormat>
  <Paragraphs>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Pristina</vt:lpstr>
      <vt:lpstr>Tempus Sans ITC</vt:lpstr>
      <vt:lpstr>Office Theme</vt:lpstr>
      <vt:lpstr>Growing a Mindset</vt:lpstr>
      <vt:lpstr>Why do we give specific types of feedback?</vt:lpstr>
      <vt:lpstr>Feedback</vt:lpstr>
      <vt:lpstr>The Research - Mindset</vt:lpstr>
      <vt:lpstr>Mindset (2) </vt:lpstr>
      <vt:lpstr>Goal setting (1)</vt:lpstr>
      <vt:lpstr>The Research – problem solving (3)</vt:lpstr>
      <vt:lpstr>Summary</vt:lpstr>
      <vt:lpstr>Questions and 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Growing a Mindset</dc:title>
  <dc:creator>user</dc:creator>
  <cp:lastModifiedBy>Windows User</cp:lastModifiedBy>
  <cp:revision>13</cp:revision>
  <dcterms:created xsi:type="dcterms:W3CDTF">2014-11-09T06:05:22Z</dcterms:created>
  <dcterms:modified xsi:type="dcterms:W3CDTF">2014-11-10T08:20:46Z</dcterms:modified>
</cp:coreProperties>
</file>