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4" r:id="rId3"/>
    <p:sldId id="268" r:id="rId4"/>
    <p:sldId id="260" r:id="rId5"/>
    <p:sldId id="266" r:id="rId6"/>
    <p:sldId id="265" r:id="rId7"/>
    <p:sldId id="267" r:id="rId8"/>
    <p:sldId id="261" r:id="rId9"/>
    <p:sldId id="269" r:id="rId10"/>
    <p:sldId id="263" r:id="rId11"/>
    <p:sldId id="262" r:id="rId12"/>
    <p:sldId id="258" r:id="rId13"/>
    <p:sldId id="270" r:id="rId14"/>
    <p:sldId id="271" r:id="rId15"/>
    <p:sldId id="278" r:id="rId16"/>
    <p:sldId id="273" r:id="rId17"/>
    <p:sldId id="274" r:id="rId18"/>
    <p:sldId id="275" r:id="rId19"/>
    <p:sldId id="277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791EAF-167E-46A4-AF7A-23A97ABDB6F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5A64423-64F5-464F-86F5-A000E8AA0CBF}">
      <dgm:prSet phldrT="[Text]"/>
      <dgm:spPr/>
      <dgm:t>
        <a:bodyPr/>
        <a:lstStyle/>
        <a:p>
          <a:r>
            <a:rPr lang="en-GB" dirty="0" smtClean="0"/>
            <a:t>Acids and Alkalis</a:t>
          </a:r>
          <a:endParaRPr lang="en-GB" dirty="0"/>
        </a:p>
      </dgm:t>
    </dgm:pt>
    <dgm:pt modelId="{2EBE8080-4D3C-4103-95A5-686DB675D77D}" type="parTrans" cxnId="{AD0F3F88-AFF5-4E77-8080-DFE1AF94E3D7}">
      <dgm:prSet/>
      <dgm:spPr/>
      <dgm:t>
        <a:bodyPr/>
        <a:lstStyle/>
        <a:p>
          <a:endParaRPr lang="en-GB"/>
        </a:p>
      </dgm:t>
    </dgm:pt>
    <dgm:pt modelId="{753257DB-BAEC-413E-BAEF-82D3F9B477FE}" type="sibTrans" cxnId="{AD0F3F88-AFF5-4E77-8080-DFE1AF94E3D7}">
      <dgm:prSet/>
      <dgm:spPr/>
      <dgm:t>
        <a:bodyPr/>
        <a:lstStyle/>
        <a:p>
          <a:endParaRPr lang="en-GB"/>
        </a:p>
      </dgm:t>
    </dgm:pt>
    <dgm:pt modelId="{53E2906D-EB84-4EBB-9864-69D4AC5A006D}">
      <dgm:prSet phldrT="[Text]"/>
      <dgm:spPr/>
      <dgm:t>
        <a:bodyPr/>
        <a:lstStyle/>
        <a:p>
          <a:r>
            <a:rPr lang="en-GB" b="1" i="1" dirty="0" smtClean="0"/>
            <a:t>Acids</a:t>
          </a:r>
          <a:r>
            <a:rPr lang="en-GB" dirty="0" smtClean="0"/>
            <a:t> in every day life</a:t>
          </a:r>
          <a:endParaRPr lang="en-GB" dirty="0"/>
        </a:p>
      </dgm:t>
    </dgm:pt>
    <dgm:pt modelId="{1F5E1425-5A5C-4E3D-AC7B-309373F69960}" type="parTrans" cxnId="{FBB669C6-89E9-42E9-9F1B-F4678FEA0CAA}">
      <dgm:prSet/>
      <dgm:spPr/>
      <dgm:t>
        <a:bodyPr/>
        <a:lstStyle/>
        <a:p>
          <a:endParaRPr lang="en-GB"/>
        </a:p>
      </dgm:t>
    </dgm:pt>
    <dgm:pt modelId="{1D9D6650-E71E-43AE-B87C-9D43DFDB1E0D}" type="sibTrans" cxnId="{FBB669C6-89E9-42E9-9F1B-F4678FEA0CAA}">
      <dgm:prSet/>
      <dgm:spPr/>
      <dgm:t>
        <a:bodyPr/>
        <a:lstStyle/>
        <a:p>
          <a:endParaRPr lang="en-GB"/>
        </a:p>
      </dgm:t>
    </dgm:pt>
    <dgm:pt modelId="{DE7E86EC-90F8-43F2-BD5A-37933A6A804B}">
      <dgm:prSet phldrT="[Text]"/>
      <dgm:spPr/>
      <dgm:t>
        <a:bodyPr/>
        <a:lstStyle/>
        <a:p>
          <a:r>
            <a:rPr lang="en-GB" b="1" i="1" dirty="0" smtClean="0"/>
            <a:t>Alkalis </a:t>
          </a:r>
          <a:r>
            <a:rPr lang="en-GB" dirty="0" smtClean="0"/>
            <a:t>in everyday life</a:t>
          </a:r>
          <a:endParaRPr lang="en-GB" dirty="0"/>
        </a:p>
      </dgm:t>
    </dgm:pt>
    <dgm:pt modelId="{FB62092E-04F5-41BC-889A-0F14E97B4FF1}" type="parTrans" cxnId="{349E6925-0D7D-4DEF-839A-5A58CCA6622E}">
      <dgm:prSet/>
      <dgm:spPr/>
      <dgm:t>
        <a:bodyPr/>
        <a:lstStyle/>
        <a:p>
          <a:endParaRPr lang="en-GB"/>
        </a:p>
      </dgm:t>
    </dgm:pt>
    <dgm:pt modelId="{F40920DB-87C2-46C4-9CCF-25067ACA8AED}" type="sibTrans" cxnId="{349E6925-0D7D-4DEF-839A-5A58CCA6622E}">
      <dgm:prSet/>
      <dgm:spPr/>
      <dgm:t>
        <a:bodyPr/>
        <a:lstStyle/>
        <a:p>
          <a:endParaRPr lang="en-GB"/>
        </a:p>
      </dgm:t>
    </dgm:pt>
    <dgm:pt modelId="{6B3B0C62-B883-42AF-8CF5-90703A54DF1F}">
      <dgm:prSet phldrT="[Text]"/>
      <dgm:spPr/>
      <dgm:t>
        <a:bodyPr/>
        <a:lstStyle/>
        <a:p>
          <a:r>
            <a:rPr lang="en-GB" dirty="0" smtClean="0"/>
            <a:t>Hazard symbols</a:t>
          </a:r>
          <a:endParaRPr lang="en-GB" dirty="0"/>
        </a:p>
      </dgm:t>
    </dgm:pt>
    <dgm:pt modelId="{A02E1801-09F1-4366-A9D0-1F661409094D}" type="parTrans" cxnId="{B84E2AF9-A67F-427B-8AA2-8A7D25045E78}">
      <dgm:prSet/>
      <dgm:spPr/>
      <dgm:t>
        <a:bodyPr/>
        <a:lstStyle/>
        <a:p>
          <a:endParaRPr lang="en-GB"/>
        </a:p>
      </dgm:t>
    </dgm:pt>
    <dgm:pt modelId="{A4E4413E-14B3-460D-9FF5-A565C66CDCD7}" type="sibTrans" cxnId="{B84E2AF9-A67F-427B-8AA2-8A7D25045E78}">
      <dgm:prSet/>
      <dgm:spPr/>
      <dgm:t>
        <a:bodyPr/>
        <a:lstStyle/>
        <a:p>
          <a:endParaRPr lang="en-GB"/>
        </a:p>
      </dgm:t>
    </dgm:pt>
    <dgm:pt modelId="{1CE410A7-EFA7-4C6B-BABB-BECFFC7CD87E}">
      <dgm:prSet phldrT="[Text]"/>
      <dgm:spPr/>
      <dgm:t>
        <a:bodyPr/>
        <a:lstStyle/>
        <a:p>
          <a:r>
            <a:rPr lang="en-GB" dirty="0" smtClean="0"/>
            <a:t>pH Scale</a:t>
          </a:r>
          <a:endParaRPr lang="en-GB" dirty="0"/>
        </a:p>
      </dgm:t>
    </dgm:pt>
    <dgm:pt modelId="{BA8FAF93-3DFC-4F94-877A-776D788012A0}" type="parTrans" cxnId="{29D1C2A2-1CF7-4711-9885-7411BF3A6EAC}">
      <dgm:prSet/>
      <dgm:spPr/>
      <dgm:t>
        <a:bodyPr/>
        <a:lstStyle/>
        <a:p>
          <a:endParaRPr lang="en-GB"/>
        </a:p>
      </dgm:t>
    </dgm:pt>
    <dgm:pt modelId="{D460735A-B8D5-4105-A5E9-BFC7F3BA7051}" type="sibTrans" cxnId="{29D1C2A2-1CF7-4711-9885-7411BF3A6EAC}">
      <dgm:prSet/>
      <dgm:spPr/>
      <dgm:t>
        <a:bodyPr/>
        <a:lstStyle/>
        <a:p>
          <a:endParaRPr lang="en-GB"/>
        </a:p>
      </dgm:t>
    </dgm:pt>
    <dgm:pt modelId="{271F86B0-1293-48A8-ADAF-543CE382CC26}">
      <dgm:prSet phldrT="[Text]"/>
      <dgm:spPr/>
      <dgm:t>
        <a:bodyPr/>
        <a:lstStyle/>
        <a:p>
          <a:r>
            <a:rPr lang="en-GB" dirty="0" smtClean="0"/>
            <a:t>What does an acid contain?</a:t>
          </a:r>
          <a:endParaRPr lang="en-GB" dirty="0"/>
        </a:p>
      </dgm:t>
    </dgm:pt>
    <dgm:pt modelId="{A64FE54D-AAF5-44C3-A00C-2B345A8C0968}" type="parTrans" cxnId="{80999C2E-89A9-4C98-BA7B-570BDFC22C6A}">
      <dgm:prSet/>
      <dgm:spPr/>
      <dgm:t>
        <a:bodyPr/>
        <a:lstStyle/>
        <a:p>
          <a:endParaRPr lang="en-GB"/>
        </a:p>
      </dgm:t>
    </dgm:pt>
    <dgm:pt modelId="{5BE2DCCE-8B67-412A-9475-73CE3226F17D}" type="sibTrans" cxnId="{80999C2E-89A9-4C98-BA7B-570BDFC22C6A}">
      <dgm:prSet/>
      <dgm:spPr/>
      <dgm:t>
        <a:bodyPr/>
        <a:lstStyle/>
        <a:p>
          <a:endParaRPr lang="en-GB"/>
        </a:p>
      </dgm:t>
    </dgm:pt>
    <dgm:pt modelId="{B75B0180-3641-4075-B010-39EBDC69C9D7}" type="pres">
      <dgm:prSet presAssocID="{98791EAF-167E-46A4-AF7A-23A97ABDB6F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D24E0BC-3581-49B9-8330-18B13E2C4726}" type="pres">
      <dgm:prSet presAssocID="{85A64423-64F5-464F-86F5-A000E8AA0CBF}" presName="centerShape" presStyleLbl="node0" presStyleIdx="0" presStyleCnt="1"/>
      <dgm:spPr/>
      <dgm:t>
        <a:bodyPr/>
        <a:lstStyle/>
        <a:p>
          <a:endParaRPr lang="en-GB"/>
        </a:p>
      </dgm:t>
    </dgm:pt>
    <dgm:pt modelId="{1343EE68-C178-456C-B116-3FA320152C2B}" type="pres">
      <dgm:prSet presAssocID="{1F5E1425-5A5C-4E3D-AC7B-309373F69960}" presName="parTrans" presStyleLbl="sibTrans2D1" presStyleIdx="0" presStyleCnt="5"/>
      <dgm:spPr/>
      <dgm:t>
        <a:bodyPr/>
        <a:lstStyle/>
        <a:p>
          <a:endParaRPr lang="en-GB"/>
        </a:p>
      </dgm:t>
    </dgm:pt>
    <dgm:pt modelId="{D1B83C39-5E26-4D63-BA91-B3B9D84CB249}" type="pres">
      <dgm:prSet presAssocID="{1F5E1425-5A5C-4E3D-AC7B-309373F69960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103C4EC9-9139-46FE-8C5B-FDDBCA778ECE}" type="pres">
      <dgm:prSet presAssocID="{53E2906D-EB84-4EBB-9864-69D4AC5A00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75619A-E502-4652-90F9-1AD17BCE9EAE}" type="pres">
      <dgm:prSet presAssocID="{FB62092E-04F5-41BC-889A-0F14E97B4FF1}" presName="parTrans" presStyleLbl="sibTrans2D1" presStyleIdx="1" presStyleCnt="5"/>
      <dgm:spPr/>
      <dgm:t>
        <a:bodyPr/>
        <a:lstStyle/>
        <a:p>
          <a:endParaRPr lang="en-GB"/>
        </a:p>
      </dgm:t>
    </dgm:pt>
    <dgm:pt modelId="{A94A607D-374E-41FD-847F-41F86D710EFA}" type="pres">
      <dgm:prSet presAssocID="{FB62092E-04F5-41BC-889A-0F14E97B4FF1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9F9EC1B1-8495-45D4-A284-4155132B699D}" type="pres">
      <dgm:prSet presAssocID="{DE7E86EC-90F8-43F2-BD5A-37933A6A80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F5AADD-E324-4E55-BDE4-00687A7CE48E}" type="pres">
      <dgm:prSet presAssocID="{A64FE54D-AAF5-44C3-A00C-2B345A8C0968}" presName="parTrans" presStyleLbl="sibTrans2D1" presStyleIdx="2" presStyleCnt="5"/>
      <dgm:spPr/>
      <dgm:t>
        <a:bodyPr/>
        <a:lstStyle/>
        <a:p>
          <a:endParaRPr lang="en-GB"/>
        </a:p>
      </dgm:t>
    </dgm:pt>
    <dgm:pt modelId="{D95EB76D-F8F6-4989-9163-C2D06799B382}" type="pres">
      <dgm:prSet presAssocID="{A64FE54D-AAF5-44C3-A00C-2B345A8C0968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33D00A71-153A-4B08-804C-65B35CDB6BDB}" type="pres">
      <dgm:prSet presAssocID="{271F86B0-1293-48A8-ADAF-543CE382CC2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E437D60-AE99-4B0F-8C65-5CEB713575A4}" type="pres">
      <dgm:prSet presAssocID="{A02E1801-09F1-4366-A9D0-1F661409094D}" presName="parTrans" presStyleLbl="sibTrans2D1" presStyleIdx="3" presStyleCnt="5"/>
      <dgm:spPr/>
      <dgm:t>
        <a:bodyPr/>
        <a:lstStyle/>
        <a:p>
          <a:endParaRPr lang="en-GB"/>
        </a:p>
      </dgm:t>
    </dgm:pt>
    <dgm:pt modelId="{DB32C897-FEBE-40B0-893D-944D21A80B00}" type="pres">
      <dgm:prSet presAssocID="{A02E1801-09F1-4366-A9D0-1F661409094D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93A119AF-C1AF-4533-AB1F-0A5390AAAB1B}" type="pres">
      <dgm:prSet presAssocID="{6B3B0C62-B883-42AF-8CF5-90703A54DF1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B9C80A-05D6-4D7C-998A-F6565BED0D69}" type="pres">
      <dgm:prSet presAssocID="{BA8FAF93-3DFC-4F94-877A-776D788012A0}" presName="parTrans" presStyleLbl="sibTrans2D1" presStyleIdx="4" presStyleCnt="5"/>
      <dgm:spPr/>
      <dgm:t>
        <a:bodyPr/>
        <a:lstStyle/>
        <a:p>
          <a:endParaRPr lang="en-GB"/>
        </a:p>
      </dgm:t>
    </dgm:pt>
    <dgm:pt modelId="{5B378D51-44C7-447A-BA53-C101299A9C0F}" type="pres">
      <dgm:prSet presAssocID="{BA8FAF93-3DFC-4F94-877A-776D788012A0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9AACB840-B34D-42AA-9E86-E3F24756C446}" type="pres">
      <dgm:prSet presAssocID="{1CE410A7-EFA7-4C6B-BABB-BECFFC7CD87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9D1C2A2-1CF7-4711-9885-7411BF3A6EAC}" srcId="{85A64423-64F5-464F-86F5-A000E8AA0CBF}" destId="{1CE410A7-EFA7-4C6B-BABB-BECFFC7CD87E}" srcOrd="4" destOrd="0" parTransId="{BA8FAF93-3DFC-4F94-877A-776D788012A0}" sibTransId="{D460735A-B8D5-4105-A5E9-BFC7F3BA7051}"/>
    <dgm:cxn modelId="{F77583DC-F2E3-4ACD-AFE6-86A11C46E61B}" type="presOf" srcId="{85A64423-64F5-464F-86F5-A000E8AA0CBF}" destId="{4D24E0BC-3581-49B9-8330-18B13E2C4726}" srcOrd="0" destOrd="0" presId="urn:microsoft.com/office/officeart/2005/8/layout/radial5"/>
    <dgm:cxn modelId="{B384577D-2A5F-4BCF-A0CE-CF47B6722A56}" type="presOf" srcId="{FB62092E-04F5-41BC-889A-0F14E97B4FF1}" destId="{A94A607D-374E-41FD-847F-41F86D710EFA}" srcOrd="1" destOrd="0" presId="urn:microsoft.com/office/officeart/2005/8/layout/radial5"/>
    <dgm:cxn modelId="{6A282B98-F3E4-4C00-98B7-7DBF53A69391}" type="presOf" srcId="{A02E1801-09F1-4366-A9D0-1F661409094D}" destId="{DB32C897-FEBE-40B0-893D-944D21A80B00}" srcOrd="1" destOrd="0" presId="urn:microsoft.com/office/officeart/2005/8/layout/radial5"/>
    <dgm:cxn modelId="{349E6925-0D7D-4DEF-839A-5A58CCA6622E}" srcId="{85A64423-64F5-464F-86F5-A000E8AA0CBF}" destId="{DE7E86EC-90F8-43F2-BD5A-37933A6A804B}" srcOrd="1" destOrd="0" parTransId="{FB62092E-04F5-41BC-889A-0F14E97B4FF1}" sibTransId="{F40920DB-87C2-46C4-9CCF-25067ACA8AED}"/>
    <dgm:cxn modelId="{8F1416AE-3749-4DB8-91B9-1258E5296B09}" type="presOf" srcId="{1F5E1425-5A5C-4E3D-AC7B-309373F69960}" destId="{1343EE68-C178-456C-B116-3FA320152C2B}" srcOrd="0" destOrd="0" presId="urn:microsoft.com/office/officeart/2005/8/layout/radial5"/>
    <dgm:cxn modelId="{FBB669C6-89E9-42E9-9F1B-F4678FEA0CAA}" srcId="{85A64423-64F5-464F-86F5-A000E8AA0CBF}" destId="{53E2906D-EB84-4EBB-9864-69D4AC5A006D}" srcOrd="0" destOrd="0" parTransId="{1F5E1425-5A5C-4E3D-AC7B-309373F69960}" sibTransId="{1D9D6650-E71E-43AE-B87C-9D43DFDB1E0D}"/>
    <dgm:cxn modelId="{80999C2E-89A9-4C98-BA7B-570BDFC22C6A}" srcId="{85A64423-64F5-464F-86F5-A000E8AA0CBF}" destId="{271F86B0-1293-48A8-ADAF-543CE382CC26}" srcOrd="2" destOrd="0" parTransId="{A64FE54D-AAF5-44C3-A00C-2B345A8C0968}" sibTransId="{5BE2DCCE-8B67-412A-9475-73CE3226F17D}"/>
    <dgm:cxn modelId="{3B967DA2-92EA-4407-988B-3E0FE867374E}" type="presOf" srcId="{FB62092E-04F5-41BC-889A-0F14E97B4FF1}" destId="{A175619A-E502-4652-90F9-1AD17BCE9EAE}" srcOrd="0" destOrd="0" presId="urn:microsoft.com/office/officeart/2005/8/layout/radial5"/>
    <dgm:cxn modelId="{F9EF6E62-E868-4086-991A-131BEC7E4A48}" type="presOf" srcId="{A02E1801-09F1-4366-A9D0-1F661409094D}" destId="{9E437D60-AE99-4B0F-8C65-5CEB713575A4}" srcOrd="0" destOrd="0" presId="urn:microsoft.com/office/officeart/2005/8/layout/radial5"/>
    <dgm:cxn modelId="{B84E2AF9-A67F-427B-8AA2-8A7D25045E78}" srcId="{85A64423-64F5-464F-86F5-A000E8AA0CBF}" destId="{6B3B0C62-B883-42AF-8CF5-90703A54DF1F}" srcOrd="3" destOrd="0" parTransId="{A02E1801-09F1-4366-A9D0-1F661409094D}" sibTransId="{A4E4413E-14B3-460D-9FF5-A565C66CDCD7}"/>
    <dgm:cxn modelId="{4CE93D17-4D06-4768-9405-114D9F7AFC49}" type="presOf" srcId="{98791EAF-167E-46A4-AF7A-23A97ABDB6F2}" destId="{B75B0180-3641-4075-B010-39EBDC69C9D7}" srcOrd="0" destOrd="0" presId="urn:microsoft.com/office/officeart/2005/8/layout/radial5"/>
    <dgm:cxn modelId="{9DB434DF-1447-406C-BB75-95D790BE7333}" type="presOf" srcId="{A64FE54D-AAF5-44C3-A00C-2B345A8C0968}" destId="{84F5AADD-E324-4E55-BDE4-00687A7CE48E}" srcOrd="0" destOrd="0" presId="urn:microsoft.com/office/officeart/2005/8/layout/radial5"/>
    <dgm:cxn modelId="{61380CA8-C03F-4199-A2F9-78F5A6B70A68}" type="presOf" srcId="{1F5E1425-5A5C-4E3D-AC7B-309373F69960}" destId="{D1B83C39-5E26-4D63-BA91-B3B9D84CB249}" srcOrd="1" destOrd="0" presId="urn:microsoft.com/office/officeart/2005/8/layout/radial5"/>
    <dgm:cxn modelId="{120FB8CC-D200-4B72-813D-0F9A7BABA0E5}" type="presOf" srcId="{BA8FAF93-3DFC-4F94-877A-776D788012A0}" destId="{5B378D51-44C7-447A-BA53-C101299A9C0F}" srcOrd="1" destOrd="0" presId="urn:microsoft.com/office/officeart/2005/8/layout/radial5"/>
    <dgm:cxn modelId="{446D8144-8635-4D8D-BB33-8EB8314811C4}" type="presOf" srcId="{6B3B0C62-B883-42AF-8CF5-90703A54DF1F}" destId="{93A119AF-C1AF-4533-AB1F-0A5390AAAB1B}" srcOrd="0" destOrd="0" presId="urn:microsoft.com/office/officeart/2005/8/layout/radial5"/>
    <dgm:cxn modelId="{8256EF9D-5F6B-45DA-B096-C0FFB5411E18}" type="presOf" srcId="{DE7E86EC-90F8-43F2-BD5A-37933A6A804B}" destId="{9F9EC1B1-8495-45D4-A284-4155132B699D}" srcOrd="0" destOrd="0" presId="urn:microsoft.com/office/officeart/2005/8/layout/radial5"/>
    <dgm:cxn modelId="{43247B96-B95F-482C-B43A-461C3405A376}" type="presOf" srcId="{271F86B0-1293-48A8-ADAF-543CE382CC26}" destId="{33D00A71-153A-4B08-804C-65B35CDB6BDB}" srcOrd="0" destOrd="0" presId="urn:microsoft.com/office/officeart/2005/8/layout/radial5"/>
    <dgm:cxn modelId="{800F55DF-EC9F-4ECE-BEFD-73F2629966E8}" type="presOf" srcId="{A64FE54D-AAF5-44C3-A00C-2B345A8C0968}" destId="{D95EB76D-F8F6-4989-9163-C2D06799B382}" srcOrd="1" destOrd="0" presId="urn:microsoft.com/office/officeart/2005/8/layout/radial5"/>
    <dgm:cxn modelId="{F66CA0B1-C33C-4CCE-97D2-51DDA759FD46}" type="presOf" srcId="{1CE410A7-EFA7-4C6B-BABB-BECFFC7CD87E}" destId="{9AACB840-B34D-42AA-9E86-E3F24756C446}" srcOrd="0" destOrd="0" presId="urn:microsoft.com/office/officeart/2005/8/layout/radial5"/>
    <dgm:cxn modelId="{AD0F3F88-AFF5-4E77-8080-DFE1AF94E3D7}" srcId="{98791EAF-167E-46A4-AF7A-23A97ABDB6F2}" destId="{85A64423-64F5-464F-86F5-A000E8AA0CBF}" srcOrd="0" destOrd="0" parTransId="{2EBE8080-4D3C-4103-95A5-686DB675D77D}" sibTransId="{753257DB-BAEC-413E-BAEF-82D3F9B477FE}"/>
    <dgm:cxn modelId="{37FADEB5-5750-44DC-AAED-9F4021FBF9FB}" type="presOf" srcId="{BA8FAF93-3DFC-4F94-877A-776D788012A0}" destId="{83B9C80A-05D6-4D7C-998A-F6565BED0D69}" srcOrd="0" destOrd="0" presId="urn:microsoft.com/office/officeart/2005/8/layout/radial5"/>
    <dgm:cxn modelId="{E13F7F3D-8A8B-4F42-B834-4E8C6F4BD27E}" type="presOf" srcId="{53E2906D-EB84-4EBB-9864-69D4AC5A006D}" destId="{103C4EC9-9139-46FE-8C5B-FDDBCA778ECE}" srcOrd="0" destOrd="0" presId="urn:microsoft.com/office/officeart/2005/8/layout/radial5"/>
    <dgm:cxn modelId="{D034FDF6-EA52-4136-A850-C223C313F6B1}" type="presParOf" srcId="{B75B0180-3641-4075-B010-39EBDC69C9D7}" destId="{4D24E0BC-3581-49B9-8330-18B13E2C4726}" srcOrd="0" destOrd="0" presId="urn:microsoft.com/office/officeart/2005/8/layout/radial5"/>
    <dgm:cxn modelId="{3AF42374-44B1-4DA9-AA61-BD88DCF47D0B}" type="presParOf" srcId="{B75B0180-3641-4075-B010-39EBDC69C9D7}" destId="{1343EE68-C178-456C-B116-3FA320152C2B}" srcOrd="1" destOrd="0" presId="urn:microsoft.com/office/officeart/2005/8/layout/radial5"/>
    <dgm:cxn modelId="{63E44C1F-B377-4A04-B45F-99742B9820F9}" type="presParOf" srcId="{1343EE68-C178-456C-B116-3FA320152C2B}" destId="{D1B83C39-5E26-4D63-BA91-B3B9D84CB249}" srcOrd="0" destOrd="0" presId="urn:microsoft.com/office/officeart/2005/8/layout/radial5"/>
    <dgm:cxn modelId="{34768BFD-31F1-4A40-8304-332C95A1E880}" type="presParOf" srcId="{B75B0180-3641-4075-B010-39EBDC69C9D7}" destId="{103C4EC9-9139-46FE-8C5B-FDDBCA778ECE}" srcOrd="2" destOrd="0" presId="urn:microsoft.com/office/officeart/2005/8/layout/radial5"/>
    <dgm:cxn modelId="{CC3B531B-9F02-4BBB-947C-5B8FD6A7E42D}" type="presParOf" srcId="{B75B0180-3641-4075-B010-39EBDC69C9D7}" destId="{A175619A-E502-4652-90F9-1AD17BCE9EAE}" srcOrd="3" destOrd="0" presId="urn:microsoft.com/office/officeart/2005/8/layout/radial5"/>
    <dgm:cxn modelId="{E0F52265-D3DB-456F-9342-F986BD152773}" type="presParOf" srcId="{A175619A-E502-4652-90F9-1AD17BCE9EAE}" destId="{A94A607D-374E-41FD-847F-41F86D710EFA}" srcOrd="0" destOrd="0" presId="urn:microsoft.com/office/officeart/2005/8/layout/radial5"/>
    <dgm:cxn modelId="{69DA859E-B7C5-4927-8A34-73AA132B61CB}" type="presParOf" srcId="{B75B0180-3641-4075-B010-39EBDC69C9D7}" destId="{9F9EC1B1-8495-45D4-A284-4155132B699D}" srcOrd="4" destOrd="0" presId="urn:microsoft.com/office/officeart/2005/8/layout/radial5"/>
    <dgm:cxn modelId="{98031202-4460-434C-B698-FAF172827D0D}" type="presParOf" srcId="{B75B0180-3641-4075-B010-39EBDC69C9D7}" destId="{84F5AADD-E324-4E55-BDE4-00687A7CE48E}" srcOrd="5" destOrd="0" presId="urn:microsoft.com/office/officeart/2005/8/layout/radial5"/>
    <dgm:cxn modelId="{A846F516-6D0F-4642-9C6E-7FDDBB88B9E0}" type="presParOf" srcId="{84F5AADD-E324-4E55-BDE4-00687A7CE48E}" destId="{D95EB76D-F8F6-4989-9163-C2D06799B382}" srcOrd="0" destOrd="0" presId="urn:microsoft.com/office/officeart/2005/8/layout/radial5"/>
    <dgm:cxn modelId="{CA1FF1A9-1FBF-45F9-A82C-9888480C6400}" type="presParOf" srcId="{B75B0180-3641-4075-B010-39EBDC69C9D7}" destId="{33D00A71-153A-4B08-804C-65B35CDB6BDB}" srcOrd="6" destOrd="0" presId="urn:microsoft.com/office/officeart/2005/8/layout/radial5"/>
    <dgm:cxn modelId="{868A60AE-D30E-4165-8E11-696659185EBE}" type="presParOf" srcId="{B75B0180-3641-4075-B010-39EBDC69C9D7}" destId="{9E437D60-AE99-4B0F-8C65-5CEB713575A4}" srcOrd="7" destOrd="0" presId="urn:microsoft.com/office/officeart/2005/8/layout/radial5"/>
    <dgm:cxn modelId="{F09B2D69-AB1E-45A0-9834-2B948619857E}" type="presParOf" srcId="{9E437D60-AE99-4B0F-8C65-5CEB713575A4}" destId="{DB32C897-FEBE-40B0-893D-944D21A80B00}" srcOrd="0" destOrd="0" presId="urn:microsoft.com/office/officeart/2005/8/layout/radial5"/>
    <dgm:cxn modelId="{ED389C9E-D3BE-4C3C-BF46-59ED05494F8F}" type="presParOf" srcId="{B75B0180-3641-4075-B010-39EBDC69C9D7}" destId="{93A119AF-C1AF-4533-AB1F-0A5390AAAB1B}" srcOrd="8" destOrd="0" presId="urn:microsoft.com/office/officeart/2005/8/layout/radial5"/>
    <dgm:cxn modelId="{B63966CF-B845-4DB9-962A-0A5E0E5B8CC9}" type="presParOf" srcId="{B75B0180-3641-4075-B010-39EBDC69C9D7}" destId="{83B9C80A-05D6-4D7C-998A-F6565BED0D69}" srcOrd="9" destOrd="0" presId="urn:microsoft.com/office/officeart/2005/8/layout/radial5"/>
    <dgm:cxn modelId="{B3381723-A4B6-4240-9F17-188C08687A09}" type="presParOf" srcId="{83B9C80A-05D6-4D7C-998A-F6565BED0D69}" destId="{5B378D51-44C7-447A-BA53-C101299A9C0F}" srcOrd="0" destOrd="0" presId="urn:microsoft.com/office/officeart/2005/8/layout/radial5"/>
    <dgm:cxn modelId="{DFE79E6D-5DF9-4584-BB85-C2DAA46EA947}" type="presParOf" srcId="{B75B0180-3641-4075-B010-39EBDC69C9D7}" destId="{9AACB840-B34D-42AA-9E86-E3F24756C446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791EAF-167E-46A4-AF7A-23A97ABDB6F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5A64423-64F5-464F-86F5-A000E8AA0CBF}">
      <dgm:prSet phldrT="[Text]"/>
      <dgm:spPr/>
      <dgm:t>
        <a:bodyPr/>
        <a:lstStyle/>
        <a:p>
          <a:r>
            <a:rPr lang="en-GB" dirty="0" smtClean="0"/>
            <a:t>Acids and Alkalis</a:t>
          </a:r>
          <a:endParaRPr lang="en-GB" dirty="0"/>
        </a:p>
      </dgm:t>
    </dgm:pt>
    <dgm:pt modelId="{2EBE8080-4D3C-4103-95A5-686DB675D77D}" type="parTrans" cxnId="{AD0F3F88-AFF5-4E77-8080-DFE1AF94E3D7}">
      <dgm:prSet/>
      <dgm:spPr/>
      <dgm:t>
        <a:bodyPr/>
        <a:lstStyle/>
        <a:p>
          <a:endParaRPr lang="en-GB"/>
        </a:p>
      </dgm:t>
    </dgm:pt>
    <dgm:pt modelId="{753257DB-BAEC-413E-BAEF-82D3F9B477FE}" type="sibTrans" cxnId="{AD0F3F88-AFF5-4E77-8080-DFE1AF94E3D7}">
      <dgm:prSet/>
      <dgm:spPr/>
      <dgm:t>
        <a:bodyPr/>
        <a:lstStyle/>
        <a:p>
          <a:endParaRPr lang="en-GB"/>
        </a:p>
      </dgm:t>
    </dgm:pt>
    <dgm:pt modelId="{53E2906D-EB84-4EBB-9864-69D4AC5A006D}">
      <dgm:prSet phldrT="[Text]"/>
      <dgm:spPr/>
      <dgm:t>
        <a:bodyPr/>
        <a:lstStyle/>
        <a:p>
          <a:r>
            <a:rPr lang="en-GB" b="1" i="1" dirty="0" smtClean="0"/>
            <a:t>Acids</a:t>
          </a:r>
          <a:r>
            <a:rPr lang="en-GB" dirty="0" smtClean="0"/>
            <a:t> in every day life</a:t>
          </a:r>
          <a:endParaRPr lang="en-GB" dirty="0"/>
        </a:p>
      </dgm:t>
    </dgm:pt>
    <dgm:pt modelId="{1F5E1425-5A5C-4E3D-AC7B-309373F69960}" type="parTrans" cxnId="{FBB669C6-89E9-42E9-9F1B-F4678FEA0CAA}">
      <dgm:prSet/>
      <dgm:spPr/>
      <dgm:t>
        <a:bodyPr/>
        <a:lstStyle/>
        <a:p>
          <a:endParaRPr lang="en-GB"/>
        </a:p>
      </dgm:t>
    </dgm:pt>
    <dgm:pt modelId="{1D9D6650-E71E-43AE-B87C-9D43DFDB1E0D}" type="sibTrans" cxnId="{FBB669C6-89E9-42E9-9F1B-F4678FEA0CAA}">
      <dgm:prSet/>
      <dgm:spPr/>
      <dgm:t>
        <a:bodyPr/>
        <a:lstStyle/>
        <a:p>
          <a:endParaRPr lang="en-GB"/>
        </a:p>
      </dgm:t>
    </dgm:pt>
    <dgm:pt modelId="{DE7E86EC-90F8-43F2-BD5A-37933A6A804B}">
      <dgm:prSet phldrT="[Text]"/>
      <dgm:spPr/>
      <dgm:t>
        <a:bodyPr/>
        <a:lstStyle/>
        <a:p>
          <a:r>
            <a:rPr lang="en-GB" b="1" i="1" dirty="0" smtClean="0"/>
            <a:t>Alkalis </a:t>
          </a:r>
          <a:r>
            <a:rPr lang="en-GB" dirty="0" smtClean="0"/>
            <a:t>in everyday life</a:t>
          </a:r>
          <a:endParaRPr lang="en-GB" dirty="0"/>
        </a:p>
      </dgm:t>
    </dgm:pt>
    <dgm:pt modelId="{FB62092E-04F5-41BC-889A-0F14E97B4FF1}" type="parTrans" cxnId="{349E6925-0D7D-4DEF-839A-5A58CCA6622E}">
      <dgm:prSet/>
      <dgm:spPr/>
      <dgm:t>
        <a:bodyPr/>
        <a:lstStyle/>
        <a:p>
          <a:endParaRPr lang="en-GB"/>
        </a:p>
      </dgm:t>
    </dgm:pt>
    <dgm:pt modelId="{F40920DB-87C2-46C4-9CCF-25067ACA8AED}" type="sibTrans" cxnId="{349E6925-0D7D-4DEF-839A-5A58CCA6622E}">
      <dgm:prSet/>
      <dgm:spPr/>
      <dgm:t>
        <a:bodyPr/>
        <a:lstStyle/>
        <a:p>
          <a:endParaRPr lang="en-GB"/>
        </a:p>
      </dgm:t>
    </dgm:pt>
    <dgm:pt modelId="{6B3B0C62-B883-42AF-8CF5-90703A54DF1F}">
      <dgm:prSet phldrT="[Text]"/>
      <dgm:spPr/>
      <dgm:t>
        <a:bodyPr/>
        <a:lstStyle/>
        <a:p>
          <a:r>
            <a:rPr lang="en-GB" dirty="0" smtClean="0"/>
            <a:t>Hazard symbols</a:t>
          </a:r>
          <a:endParaRPr lang="en-GB" dirty="0"/>
        </a:p>
      </dgm:t>
    </dgm:pt>
    <dgm:pt modelId="{A02E1801-09F1-4366-A9D0-1F661409094D}" type="parTrans" cxnId="{B84E2AF9-A67F-427B-8AA2-8A7D25045E78}">
      <dgm:prSet/>
      <dgm:spPr/>
      <dgm:t>
        <a:bodyPr/>
        <a:lstStyle/>
        <a:p>
          <a:endParaRPr lang="en-GB"/>
        </a:p>
      </dgm:t>
    </dgm:pt>
    <dgm:pt modelId="{A4E4413E-14B3-460D-9FF5-A565C66CDCD7}" type="sibTrans" cxnId="{B84E2AF9-A67F-427B-8AA2-8A7D25045E78}">
      <dgm:prSet/>
      <dgm:spPr/>
      <dgm:t>
        <a:bodyPr/>
        <a:lstStyle/>
        <a:p>
          <a:endParaRPr lang="en-GB"/>
        </a:p>
      </dgm:t>
    </dgm:pt>
    <dgm:pt modelId="{271F86B0-1293-48A8-ADAF-543CE382CC26}">
      <dgm:prSet phldrT="[Text]"/>
      <dgm:spPr/>
      <dgm:t>
        <a:bodyPr/>
        <a:lstStyle/>
        <a:p>
          <a:r>
            <a:rPr lang="en-GB" dirty="0" smtClean="0"/>
            <a:t>What does an acid contain?</a:t>
          </a:r>
          <a:endParaRPr lang="en-GB" dirty="0"/>
        </a:p>
      </dgm:t>
    </dgm:pt>
    <dgm:pt modelId="{A64FE54D-AAF5-44C3-A00C-2B345A8C0968}" type="parTrans" cxnId="{80999C2E-89A9-4C98-BA7B-570BDFC22C6A}">
      <dgm:prSet/>
      <dgm:spPr/>
      <dgm:t>
        <a:bodyPr/>
        <a:lstStyle/>
        <a:p>
          <a:endParaRPr lang="en-GB"/>
        </a:p>
      </dgm:t>
    </dgm:pt>
    <dgm:pt modelId="{5BE2DCCE-8B67-412A-9475-73CE3226F17D}" type="sibTrans" cxnId="{80999C2E-89A9-4C98-BA7B-570BDFC22C6A}">
      <dgm:prSet/>
      <dgm:spPr/>
      <dgm:t>
        <a:bodyPr/>
        <a:lstStyle/>
        <a:p>
          <a:endParaRPr lang="en-GB"/>
        </a:p>
      </dgm:t>
    </dgm:pt>
    <dgm:pt modelId="{1CE410A7-EFA7-4C6B-BABB-BECFFC7CD87E}">
      <dgm:prSet phldrT="[Text]"/>
      <dgm:spPr/>
      <dgm:t>
        <a:bodyPr/>
        <a:lstStyle/>
        <a:p>
          <a:r>
            <a:rPr lang="en-GB" dirty="0" smtClean="0"/>
            <a:t>pH Scale</a:t>
          </a:r>
          <a:endParaRPr lang="en-GB" dirty="0"/>
        </a:p>
      </dgm:t>
    </dgm:pt>
    <dgm:pt modelId="{D460735A-B8D5-4105-A5E9-BFC7F3BA7051}" type="sibTrans" cxnId="{29D1C2A2-1CF7-4711-9885-7411BF3A6EAC}">
      <dgm:prSet/>
      <dgm:spPr/>
      <dgm:t>
        <a:bodyPr/>
        <a:lstStyle/>
        <a:p>
          <a:endParaRPr lang="en-GB"/>
        </a:p>
      </dgm:t>
    </dgm:pt>
    <dgm:pt modelId="{BA8FAF93-3DFC-4F94-877A-776D788012A0}" type="parTrans" cxnId="{29D1C2A2-1CF7-4711-9885-7411BF3A6EAC}">
      <dgm:prSet/>
      <dgm:spPr/>
      <dgm:t>
        <a:bodyPr/>
        <a:lstStyle/>
        <a:p>
          <a:endParaRPr lang="en-GB"/>
        </a:p>
      </dgm:t>
    </dgm:pt>
    <dgm:pt modelId="{B75B0180-3641-4075-B010-39EBDC69C9D7}" type="pres">
      <dgm:prSet presAssocID="{98791EAF-167E-46A4-AF7A-23A97ABDB6F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D24E0BC-3581-49B9-8330-18B13E2C4726}" type="pres">
      <dgm:prSet presAssocID="{85A64423-64F5-464F-86F5-A000E8AA0CBF}" presName="centerShape" presStyleLbl="node0" presStyleIdx="0" presStyleCnt="1"/>
      <dgm:spPr/>
      <dgm:t>
        <a:bodyPr/>
        <a:lstStyle/>
        <a:p>
          <a:endParaRPr lang="en-GB"/>
        </a:p>
      </dgm:t>
    </dgm:pt>
    <dgm:pt modelId="{1343EE68-C178-456C-B116-3FA320152C2B}" type="pres">
      <dgm:prSet presAssocID="{1F5E1425-5A5C-4E3D-AC7B-309373F69960}" presName="parTrans" presStyleLbl="sibTrans2D1" presStyleIdx="0" presStyleCnt="5"/>
      <dgm:spPr/>
      <dgm:t>
        <a:bodyPr/>
        <a:lstStyle/>
        <a:p>
          <a:endParaRPr lang="en-GB"/>
        </a:p>
      </dgm:t>
    </dgm:pt>
    <dgm:pt modelId="{D1B83C39-5E26-4D63-BA91-B3B9D84CB249}" type="pres">
      <dgm:prSet presAssocID="{1F5E1425-5A5C-4E3D-AC7B-309373F69960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103C4EC9-9139-46FE-8C5B-FDDBCA778ECE}" type="pres">
      <dgm:prSet presAssocID="{53E2906D-EB84-4EBB-9864-69D4AC5A00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75619A-E502-4652-90F9-1AD17BCE9EAE}" type="pres">
      <dgm:prSet presAssocID="{FB62092E-04F5-41BC-889A-0F14E97B4FF1}" presName="parTrans" presStyleLbl="sibTrans2D1" presStyleIdx="1" presStyleCnt="5"/>
      <dgm:spPr/>
      <dgm:t>
        <a:bodyPr/>
        <a:lstStyle/>
        <a:p>
          <a:endParaRPr lang="en-GB"/>
        </a:p>
      </dgm:t>
    </dgm:pt>
    <dgm:pt modelId="{A94A607D-374E-41FD-847F-41F86D710EFA}" type="pres">
      <dgm:prSet presAssocID="{FB62092E-04F5-41BC-889A-0F14E97B4FF1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9F9EC1B1-8495-45D4-A284-4155132B699D}" type="pres">
      <dgm:prSet presAssocID="{DE7E86EC-90F8-43F2-BD5A-37933A6A80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F5AADD-E324-4E55-BDE4-00687A7CE48E}" type="pres">
      <dgm:prSet presAssocID="{A64FE54D-AAF5-44C3-A00C-2B345A8C0968}" presName="parTrans" presStyleLbl="sibTrans2D1" presStyleIdx="2" presStyleCnt="5"/>
      <dgm:spPr/>
      <dgm:t>
        <a:bodyPr/>
        <a:lstStyle/>
        <a:p>
          <a:endParaRPr lang="en-GB"/>
        </a:p>
      </dgm:t>
    </dgm:pt>
    <dgm:pt modelId="{D95EB76D-F8F6-4989-9163-C2D06799B382}" type="pres">
      <dgm:prSet presAssocID="{A64FE54D-AAF5-44C3-A00C-2B345A8C0968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33D00A71-153A-4B08-804C-65B35CDB6BDB}" type="pres">
      <dgm:prSet presAssocID="{271F86B0-1293-48A8-ADAF-543CE382CC2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E437D60-AE99-4B0F-8C65-5CEB713575A4}" type="pres">
      <dgm:prSet presAssocID="{A02E1801-09F1-4366-A9D0-1F661409094D}" presName="parTrans" presStyleLbl="sibTrans2D1" presStyleIdx="3" presStyleCnt="5"/>
      <dgm:spPr/>
      <dgm:t>
        <a:bodyPr/>
        <a:lstStyle/>
        <a:p>
          <a:endParaRPr lang="en-GB"/>
        </a:p>
      </dgm:t>
    </dgm:pt>
    <dgm:pt modelId="{DB32C897-FEBE-40B0-893D-944D21A80B00}" type="pres">
      <dgm:prSet presAssocID="{A02E1801-09F1-4366-A9D0-1F661409094D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93A119AF-C1AF-4533-AB1F-0A5390AAAB1B}" type="pres">
      <dgm:prSet presAssocID="{6B3B0C62-B883-42AF-8CF5-90703A54DF1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B9C80A-05D6-4D7C-998A-F6565BED0D69}" type="pres">
      <dgm:prSet presAssocID="{BA8FAF93-3DFC-4F94-877A-776D788012A0}" presName="parTrans" presStyleLbl="sibTrans2D1" presStyleIdx="4" presStyleCnt="5"/>
      <dgm:spPr/>
      <dgm:t>
        <a:bodyPr/>
        <a:lstStyle/>
        <a:p>
          <a:endParaRPr lang="en-GB"/>
        </a:p>
      </dgm:t>
    </dgm:pt>
    <dgm:pt modelId="{5B378D51-44C7-447A-BA53-C101299A9C0F}" type="pres">
      <dgm:prSet presAssocID="{BA8FAF93-3DFC-4F94-877A-776D788012A0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9AACB840-B34D-42AA-9E86-E3F24756C446}" type="pres">
      <dgm:prSet presAssocID="{1CE410A7-EFA7-4C6B-BABB-BECFFC7CD87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9D1C2A2-1CF7-4711-9885-7411BF3A6EAC}" srcId="{85A64423-64F5-464F-86F5-A000E8AA0CBF}" destId="{1CE410A7-EFA7-4C6B-BABB-BECFFC7CD87E}" srcOrd="4" destOrd="0" parTransId="{BA8FAF93-3DFC-4F94-877A-776D788012A0}" sibTransId="{D460735A-B8D5-4105-A5E9-BFC7F3BA7051}"/>
    <dgm:cxn modelId="{D65EB719-10DF-4AD0-ACB9-30BEBA0EF014}" type="presOf" srcId="{A64FE54D-AAF5-44C3-A00C-2B345A8C0968}" destId="{D95EB76D-F8F6-4989-9163-C2D06799B382}" srcOrd="1" destOrd="0" presId="urn:microsoft.com/office/officeart/2005/8/layout/radial5"/>
    <dgm:cxn modelId="{81824BB1-DF8B-440C-AA88-1046F0F97C08}" type="presOf" srcId="{FB62092E-04F5-41BC-889A-0F14E97B4FF1}" destId="{A94A607D-374E-41FD-847F-41F86D710EFA}" srcOrd="1" destOrd="0" presId="urn:microsoft.com/office/officeart/2005/8/layout/radial5"/>
    <dgm:cxn modelId="{4A9525EB-08A9-49BD-A9CA-F4CE749BCA28}" type="presOf" srcId="{98791EAF-167E-46A4-AF7A-23A97ABDB6F2}" destId="{B75B0180-3641-4075-B010-39EBDC69C9D7}" srcOrd="0" destOrd="0" presId="urn:microsoft.com/office/officeart/2005/8/layout/radial5"/>
    <dgm:cxn modelId="{96C0B08A-739B-47C5-8C6C-3A4FFEA985E6}" type="presOf" srcId="{271F86B0-1293-48A8-ADAF-543CE382CC26}" destId="{33D00A71-153A-4B08-804C-65B35CDB6BDB}" srcOrd="0" destOrd="0" presId="urn:microsoft.com/office/officeart/2005/8/layout/radial5"/>
    <dgm:cxn modelId="{F2607A9C-0FBC-4EC5-9585-18C4DFFCA541}" type="presOf" srcId="{53E2906D-EB84-4EBB-9864-69D4AC5A006D}" destId="{103C4EC9-9139-46FE-8C5B-FDDBCA778ECE}" srcOrd="0" destOrd="0" presId="urn:microsoft.com/office/officeart/2005/8/layout/radial5"/>
    <dgm:cxn modelId="{349E6925-0D7D-4DEF-839A-5A58CCA6622E}" srcId="{85A64423-64F5-464F-86F5-A000E8AA0CBF}" destId="{DE7E86EC-90F8-43F2-BD5A-37933A6A804B}" srcOrd="1" destOrd="0" parTransId="{FB62092E-04F5-41BC-889A-0F14E97B4FF1}" sibTransId="{F40920DB-87C2-46C4-9CCF-25067ACA8AED}"/>
    <dgm:cxn modelId="{62B403AB-5BF1-4189-A3D0-2141CE599A30}" type="presOf" srcId="{1F5E1425-5A5C-4E3D-AC7B-309373F69960}" destId="{D1B83C39-5E26-4D63-BA91-B3B9D84CB249}" srcOrd="1" destOrd="0" presId="urn:microsoft.com/office/officeart/2005/8/layout/radial5"/>
    <dgm:cxn modelId="{B767F35F-C604-40EE-8A2A-48912DB587FA}" type="presOf" srcId="{DE7E86EC-90F8-43F2-BD5A-37933A6A804B}" destId="{9F9EC1B1-8495-45D4-A284-4155132B699D}" srcOrd="0" destOrd="0" presId="urn:microsoft.com/office/officeart/2005/8/layout/radial5"/>
    <dgm:cxn modelId="{FBB669C6-89E9-42E9-9F1B-F4678FEA0CAA}" srcId="{85A64423-64F5-464F-86F5-A000E8AA0CBF}" destId="{53E2906D-EB84-4EBB-9864-69D4AC5A006D}" srcOrd="0" destOrd="0" parTransId="{1F5E1425-5A5C-4E3D-AC7B-309373F69960}" sibTransId="{1D9D6650-E71E-43AE-B87C-9D43DFDB1E0D}"/>
    <dgm:cxn modelId="{80999C2E-89A9-4C98-BA7B-570BDFC22C6A}" srcId="{85A64423-64F5-464F-86F5-A000E8AA0CBF}" destId="{271F86B0-1293-48A8-ADAF-543CE382CC26}" srcOrd="2" destOrd="0" parTransId="{A64FE54D-AAF5-44C3-A00C-2B345A8C0968}" sibTransId="{5BE2DCCE-8B67-412A-9475-73CE3226F17D}"/>
    <dgm:cxn modelId="{6B18D1FA-2CC2-43F1-9C0D-14E7B73B423F}" type="presOf" srcId="{A64FE54D-AAF5-44C3-A00C-2B345A8C0968}" destId="{84F5AADD-E324-4E55-BDE4-00687A7CE48E}" srcOrd="0" destOrd="0" presId="urn:microsoft.com/office/officeart/2005/8/layout/radial5"/>
    <dgm:cxn modelId="{B84E2AF9-A67F-427B-8AA2-8A7D25045E78}" srcId="{85A64423-64F5-464F-86F5-A000E8AA0CBF}" destId="{6B3B0C62-B883-42AF-8CF5-90703A54DF1F}" srcOrd="3" destOrd="0" parTransId="{A02E1801-09F1-4366-A9D0-1F661409094D}" sibTransId="{A4E4413E-14B3-460D-9FF5-A565C66CDCD7}"/>
    <dgm:cxn modelId="{FF009235-625D-42C1-AE03-16302C8EF190}" type="presOf" srcId="{85A64423-64F5-464F-86F5-A000E8AA0CBF}" destId="{4D24E0BC-3581-49B9-8330-18B13E2C4726}" srcOrd="0" destOrd="0" presId="urn:microsoft.com/office/officeart/2005/8/layout/radial5"/>
    <dgm:cxn modelId="{0566AED7-3DF9-4B1E-90BB-1145DCE75A11}" type="presOf" srcId="{FB62092E-04F5-41BC-889A-0F14E97B4FF1}" destId="{A175619A-E502-4652-90F9-1AD17BCE9EAE}" srcOrd="0" destOrd="0" presId="urn:microsoft.com/office/officeart/2005/8/layout/radial5"/>
    <dgm:cxn modelId="{FCC5DC7D-475A-4BE4-AFA0-5BF91133B6CD}" type="presOf" srcId="{BA8FAF93-3DFC-4F94-877A-776D788012A0}" destId="{5B378D51-44C7-447A-BA53-C101299A9C0F}" srcOrd="1" destOrd="0" presId="urn:microsoft.com/office/officeart/2005/8/layout/radial5"/>
    <dgm:cxn modelId="{AE23F048-106E-4FB5-8AFB-83C7EE78E38B}" type="presOf" srcId="{A02E1801-09F1-4366-A9D0-1F661409094D}" destId="{9E437D60-AE99-4B0F-8C65-5CEB713575A4}" srcOrd="0" destOrd="0" presId="urn:microsoft.com/office/officeart/2005/8/layout/radial5"/>
    <dgm:cxn modelId="{C0D9702D-464C-4661-84E6-CA79A1371F1D}" type="presOf" srcId="{BA8FAF93-3DFC-4F94-877A-776D788012A0}" destId="{83B9C80A-05D6-4D7C-998A-F6565BED0D69}" srcOrd="0" destOrd="0" presId="urn:microsoft.com/office/officeart/2005/8/layout/radial5"/>
    <dgm:cxn modelId="{B946ACC8-7C95-43D6-B657-356187F6F985}" type="presOf" srcId="{1CE410A7-EFA7-4C6B-BABB-BECFFC7CD87E}" destId="{9AACB840-B34D-42AA-9E86-E3F24756C446}" srcOrd="0" destOrd="0" presId="urn:microsoft.com/office/officeart/2005/8/layout/radial5"/>
    <dgm:cxn modelId="{AD0F3F88-AFF5-4E77-8080-DFE1AF94E3D7}" srcId="{98791EAF-167E-46A4-AF7A-23A97ABDB6F2}" destId="{85A64423-64F5-464F-86F5-A000E8AA0CBF}" srcOrd="0" destOrd="0" parTransId="{2EBE8080-4D3C-4103-95A5-686DB675D77D}" sibTransId="{753257DB-BAEC-413E-BAEF-82D3F9B477FE}"/>
    <dgm:cxn modelId="{174EA0BF-FF6C-4E7E-857F-A7D9F70EAFFC}" type="presOf" srcId="{1F5E1425-5A5C-4E3D-AC7B-309373F69960}" destId="{1343EE68-C178-456C-B116-3FA320152C2B}" srcOrd="0" destOrd="0" presId="urn:microsoft.com/office/officeart/2005/8/layout/radial5"/>
    <dgm:cxn modelId="{12C3DB4D-D872-45BB-B5D5-D1CCA44439F8}" type="presOf" srcId="{A02E1801-09F1-4366-A9D0-1F661409094D}" destId="{DB32C897-FEBE-40B0-893D-944D21A80B00}" srcOrd="1" destOrd="0" presId="urn:microsoft.com/office/officeart/2005/8/layout/radial5"/>
    <dgm:cxn modelId="{E235C6AD-B293-42A5-970E-B79476681189}" type="presOf" srcId="{6B3B0C62-B883-42AF-8CF5-90703A54DF1F}" destId="{93A119AF-C1AF-4533-AB1F-0A5390AAAB1B}" srcOrd="0" destOrd="0" presId="urn:microsoft.com/office/officeart/2005/8/layout/radial5"/>
    <dgm:cxn modelId="{DCA04673-2DAA-454E-A309-F99F9403A31A}" type="presParOf" srcId="{B75B0180-3641-4075-B010-39EBDC69C9D7}" destId="{4D24E0BC-3581-49B9-8330-18B13E2C4726}" srcOrd="0" destOrd="0" presId="urn:microsoft.com/office/officeart/2005/8/layout/radial5"/>
    <dgm:cxn modelId="{2553FA85-CE52-460E-953C-15AF94B3DADE}" type="presParOf" srcId="{B75B0180-3641-4075-B010-39EBDC69C9D7}" destId="{1343EE68-C178-456C-B116-3FA320152C2B}" srcOrd="1" destOrd="0" presId="urn:microsoft.com/office/officeart/2005/8/layout/radial5"/>
    <dgm:cxn modelId="{3D5AC2D5-D350-4E85-8BA0-9D2A4505CC75}" type="presParOf" srcId="{1343EE68-C178-456C-B116-3FA320152C2B}" destId="{D1B83C39-5E26-4D63-BA91-B3B9D84CB249}" srcOrd="0" destOrd="0" presId="urn:microsoft.com/office/officeart/2005/8/layout/radial5"/>
    <dgm:cxn modelId="{8A72A2A1-F9F2-4315-9040-A04CF5E4CFF7}" type="presParOf" srcId="{B75B0180-3641-4075-B010-39EBDC69C9D7}" destId="{103C4EC9-9139-46FE-8C5B-FDDBCA778ECE}" srcOrd="2" destOrd="0" presId="urn:microsoft.com/office/officeart/2005/8/layout/radial5"/>
    <dgm:cxn modelId="{5705F16B-0149-4F46-A437-2C072B0F2780}" type="presParOf" srcId="{B75B0180-3641-4075-B010-39EBDC69C9D7}" destId="{A175619A-E502-4652-90F9-1AD17BCE9EAE}" srcOrd="3" destOrd="0" presId="urn:microsoft.com/office/officeart/2005/8/layout/radial5"/>
    <dgm:cxn modelId="{C3C7E1AD-D8F5-4413-B4E6-18DC6C3F0499}" type="presParOf" srcId="{A175619A-E502-4652-90F9-1AD17BCE9EAE}" destId="{A94A607D-374E-41FD-847F-41F86D710EFA}" srcOrd="0" destOrd="0" presId="urn:microsoft.com/office/officeart/2005/8/layout/radial5"/>
    <dgm:cxn modelId="{E4C425F6-692F-4E9A-9923-4BE3A110ED89}" type="presParOf" srcId="{B75B0180-3641-4075-B010-39EBDC69C9D7}" destId="{9F9EC1B1-8495-45D4-A284-4155132B699D}" srcOrd="4" destOrd="0" presId="urn:microsoft.com/office/officeart/2005/8/layout/radial5"/>
    <dgm:cxn modelId="{3CE08CE7-604C-47A4-8108-D1CC86B9325F}" type="presParOf" srcId="{B75B0180-3641-4075-B010-39EBDC69C9D7}" destId="{84F5AADD-E324-4E55-BDE4-00687A7CE48E}" srcOrd="5" destOrd="0" presId="urn:microsoft.com/office/officeart/2005/8/layout/radial5"/>
    <dgm:cxn modelId="{B4D4CB9E-BE22-4322-962B-280B33281989}" type="presParOf" srcId="{84F5AADD-E324-4E55-BDE4-00687A7CE48E}" destId="{D95EB76D-F8F6-4989-9163-C2D06799B382}" srcOrd="0" destOrd="0" presId="urn:microsoft.com/office/officeart/2005/8/layout/radial5"/>
    <dgm:cxn modelId="{FC1F286A-EC54-426E-82FD-B80914723F64}" type="presParOf" srcId="{B75B0180-3641-4075-B010-39EBDC69C9D7}" destId="{33D00A71-153A-4B08-804C-65B35CDB6BDB}" srcOrd="6" destOrd="0" presId="urn:microsoft.com/office/officeart/2005/8/layout/radial5"/>
    <dgm:cxn modelId="{85A4D865-2D0B-4BA9-A03C-1EF3AE61A3ED}" type="presParOf" srcId="{B75B0180-3641-4075-B010-39EBDC69C9D7}" destId="{9E437D60-AE99-4B0F-8C65-5CEB713575A4}" srcOrd="7" destOrd="0" presId="urn:microsoft.com/office/officeart/2005/8/layout/radial5"/>
    <dgm:cxn modelId="{2ACB95E3-0648-40F8-BF21-5B5DA011B250}" type="presParOf" srcId="{9E437D60-AE99-4B0F-8C65-5CEB713575A4}" destId="{DB32C897-FEBE-40B0-893D-944D21A80B00}" srcOrd="0" destOrd="0" presId="urn:microsoft.com/office/officeart/2005/8/layout/radial5"/>
    <dgm:cxn modelId="{31810B33-E9B8-423C-A37D-8F5EACDE8C8F}" type="presParOf" srcId="{B75B0180-3641-4075-B010-39EBDC69C9D7}" destId="{93A119AF-C1AF-4533-AB1F-0A5390AAAB1B}" srcOrd="8" destOrd="0" presId="urn:microsoft.com/office/officeart/2005/8/layout/radial5"/>
    <dgm:cxn modelId="{88EC9DAE-8A91-4495-889B-440129044D7B}" type="presParOf" srcId="{B75B0180-3641-4075-B010-39EBDC69C9D7}" destId="{83B9C80A-05D6-4D7C-998A-F6565BED0D69}" srcOrd="9" destOrd="0" presId="urn:microsoft.com/office/officeart/2005/8/layout/radial5"/>
    <dgm:cxn modelId="{AC299E94-0E06-4451-ACF6-B0CC19958F97}" type="presParOf" srcId="{83B9C80A-05D6-4D7C-998A-F6565BED0D69}" destId="{5B378D51-44C7-447A-BA53-C101299A9C0F}" srcOrd="0" destOrd="0" presId="urn:microsoft.com/office/officeart/2005/8/layout/radial5"/>
    <dgm:cxn modelId="{8C516920-DEF8-477E-8958-94B89426F279}" type="presParOf" srcId="{B75B0180-3641-4075-B010-39EBDC69C9D7}" destId="{9AACB840-B34D-42AA-9E86-E3F24756C446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791EAF-167E-46A4-AF7A-23A97ABDB6F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5A64423-64F5-464F-86F5-A000E8AA0CBF}">
      <dgm:prSet phldrT="[Text]"/>
      <dgm:spPr/>
      <dgm:t>
        <a:bodyPr/>
        <a:lstStyle/>
        <a:p>
          <a:r>
            <a:rPr lang="en-GB" dirty="0" smtClean="0"/>
            <a:t>Acids and Alkalis</a:t>
          </a:r>
          <a:endParaRPr lang="en-GB" dirty="0"/>
        </a:p>
      </dgm:t>
    </dgm:pt>
    <dgm:pt modelId="{2EBE8080-4D3C-4103-95A5-686DB675D77D}" type="parTrans" cxnId="{AD0F3F88-AFF5-4E77-8080-DFE1AF94E3D7}">
      <dgm:prSet/>
      <dgm:spPr/>
      <dgm:t>
        <a:bodyPr/>
        <a:lstStyle/>
        <a:p>
          <a:endParaRPr lang="en-GB"/>
        </a:p>
      </dgm:t>
    </dgm:pt>
    <dgm:pt modelId="{753257DB-BAEC-413E-BAEF-82D3F9B477FE}" type="sibTrans" cxnId="{AD0F3F88-AFF5-4E77-8080-DFE1AF94E3D7}">
      <dgm:prSet/>
      <dgm:spPr/>
      <dgm:t>
        <a:bodyPr/>
        <a:lstStyle/>
        <a:p>
          <a:endParaRPr lang="en-GB"/>
        </a:p>
      </dgm:t>
    </dgm:pt>
    <dgm:pt modelId="{53E2906D-EB84-4EBB-9864-69D4AC5A006D}">
      <dgm:prSet phldrT="[Text]"/>
      <dgm:spPr/>
      <dgm:t>
        <a:bodyPr/>
        <a:lstStyle/>
        <a:p>
          <a:r>
            <a:rPr lang="en-GB" b="1" i="1" dirty="0" smtClean="0"/>
            <a:t>Acids</a:t>
          </a:r>
          <a:r>
            <a:rPr lang="en-GB" dirty="0" smtClean="0"/>
            <a:t> in every day life</a:t>
          </a:r>
          <a:endParaRPr lang="en-GB" dirty="0"/>
        </a:p>
      </dgm:t>
    </dgm:pt>
    <dgm:pt modelId="{1F5E1425-5A5C-4E3D-AC7B-309373F69960}" type="parTrans" cxnId="{FBB669C6-89E9-42E9-9F1B-F4678FEA0CAA}">
      <dgm:prSet/>
      <dgm:spPr/>
      <dgm:t>
        <a:bodyPr/>
        <a:lstStyle/>
        <a:p>
          <a:endParaRPr lang="en-GB"/>
        </a:p>
      </dgm:t>
    </dgm:pt>
    <dgm:pt modelId="{1D9D6650-E71E-43AE-B87C-9D43DFDB1E0D}" type="sibTrans" cxnId="{FBB669C6-89E9-42E9-9F1B-F4678FEA0CAA}">
      <dgm:prSet/>
      <dgm:spPr/>
      <dgm:t>
        <a:bodyPr/>
        <a:lstStyle/>
        <a:p>
          <a:endParaRPr lang="en-GB"/>
        </a:p>
      </dgm:t>
    </dgm:pt>
    <dgm:pt modelId="{DE7E86EC-90F8-43F2-BD5A-37933A6A804B}">
      <dgm:prSet phldrT="[Text]"/>
      <dgm:spPr/>
      <dgm:t>
        <a:bodyPr/>
        <a:lstStyle/>
        <a:p>
          <a:r>
            <a:rPr lang="en-GB" b="1" i="1" dirty="0" smtClean="0"/>
            <a:t>Alkalis </a:t>
          </a:r>
          <a:r>
            <a:rPr lang="en-GB" dirty="0" smtClean="0"/>
            <a:t>in everyday life</a:t>
          </a:r>
          <a:endParaRPr lang="en-GB" dirty="0"/>
        </a:p>
      </dgm:t>
    </dgm:pt>
    <dgm:pt modelId="{FB62092E-04F5-41BC-889A-0F14E97B4FF1}" type="parTrans" cxnId="{349E6925-0D7D-4DEF-839A-5A58CCA6622E}">
      <dgm:prSet/>
      <dgm:spPr/>
      <dgm:t>
        <a:bodyPr/>
        <a:lstStyle/>
        <a:p>
          <a:endParaRPr lang="en-GB"/>
        </a:p>
      </dgm:t>
    </dgm:pt>
    <dgm:pt modelId="{F40920DB-87C2-46C4-9CCF-25067ACA8AED}" type="sibTrans" cxnId="{349E6925-0D7D-4DEF-839A-5A58CCA6622E}">
      <dgm:prSet/>
      <dgm:spPr/>
      <dgm:t>
        <a:bodyPr/>
        <a:lstStyle/>
        <a:p>
          <a:endParaRPr lang="en-GB"/>
        </a:p>
      </dgm:t>
    </dgm:pt>
    <dgm:pt modelId="{6B3B0C62-B883-42AF-8CF5-90703A54DF1F}">
      <dgm:prSet phldrT="[Text]"/>
      <dgm:spPr/>
      <dgm:t>
        <a:bodyPr/>
        <a:lstStyle/>
        <a:p>
          <a:r>
            <a:rPr lang="en-GB" dirty="0" smtClean="0"/>
            <a:t>Hazard symbols</a:t>
          </a:r>
          <a:endParaRPr lang="en-GB" dirty="0"/>
        </a:p>
      </dgm:t>
    </dgm:pt>
    <dgm:pt modelId="{A02E1801-09F1-4366-A9D0-1F661409094D}" type="parTrans" cxnId="{B84E2AF9-A67F-427B-8AA2-8A7D25045E78}">
      <dgm:prSet/>
      <dgm:spPr/>
      <dgm:t>
        <a:bodyPr/>
        <a:lstStyle/>
        <a:p>
          <a:endParaRPr lang="en-GB"/>
        </a:p>
      </dgm:t>
    </dgm:pt>
    <dgm:pt modelId="{A4E4413E-14B3-460D-9FF5-A565C66CDCD7}" type="sibTrans" cxnId="{B84E2AF9-A67F-427B-8AA2-8A7D25045E78}">
      <dgm:prSet/>
      <dgm:spPr/>
      <dgm:t>
        <a:bodyPr/>
        <a:lstStyle/>
        <a:p>
          <a:endParaRPr lang="en-GB"/>
        </a:p>
      </dgm:t>
    </dgm:pt>
    <dgm:pt modelId="{271F86B0-1293-48A8-ADAF-543CE382CC26}">
      <dgm:prSet phldrT="[Text]"/>
      <dgm:spPr/>
      <dgm:t>
        <a:bodyPr/>
        <a:lstStyle/>
        <a:p>
          <a:r>
            <a:rPr lang="en-GB" dirty="0" smtClean="0"/>
            <a:t>What does an acid contain?</a:t>
          </a:r>
          <a:endParaRPr lang="en-GB" dirty="0"/>
        </a:p>
      </dgm:t>
    </dgm:pt>
    <dgm:pt modelId="{A64FE54D-AAF5-44C3-A00C-2B345A8C0968}" type="parTrans" cxnId="{80999C2E-89A9-4C98-BA7B-570BDFC22C6A}">
      <dgm:prSet/>
      <dgm:spPr/>
      <dgm:t>
        <a:bodyPr/>
        <a:lstStyle/>
        <a:p>
          <a:endParaRPr lang="en-GB"/>
        </a:p>
      </dgm:t>
    </dgm:pt>
    <dgm:pt modelId="{5BE2DCCE-8B67-412A-9475-73CE3226F17D}" type="sibTrans" cxnId="{80999C2E-89A9-4C98-BA7B-570BDFC22C6A}">
      <dgm:prSet/>
      <dgm:spPr/>
      <dgm:t>
        <a:bodyPr/>
        <a:lstStyle/>
        <a:p>
          <a:endParaRPr lang="en-GB"/>
        </a:p>
      </dgm:t>
    </dgm:pt>
    <dgm:pt modelId="{1CE410A7-EFA7-4C6B-BABB-BECFFC7CD87E}">
      <dgm:prSet phldrT="[Text]"/>
      <dgm:spPr/>
      <dgm:t>
        <a:bodyPr/>
        <a:lstStyle/>
        <a:p>
          <a:r>
            <a:rPr lang="en-GB" dirty="0" smtClean="0"/>
            <a:t>pH Scale</a:t>
          </a:r>
          <a:endParaRPr lang="en-GB" dirty="0"/>
        </a:p>
      </dgm:t>
    </dgm:pt>
    <dgm:pt modelId="{D460735A-B8D5-4105-A5E9-BFC7F3BA7051}" type="sibTrans" cxnId="{29D1C2A2-1CF7-4711-9885-7411BF3A6EAC}">
      <dgm:prSet/>
      <dgm:spPr/>
      <dgm:t>
        <a:bodyPr/>
        <a:lstStyle/>
        <a:p>
          <a:endParaRPr lang="en-GB"/>
        </a:p>
      </dgm:t>
    </dgm:pt>
    <dgm:pt modelId="{BA8FAF93-3DFC-4F94-877A-776D788012A0}" type="parTrans" cxnId="{29D1C2A2-1CF7-4711-9885-7411BF3A6EAC}">
      <dgm:prSet/>
      <dgm:spPr/>
      <dgm:t>
        <a:bodyPr/>
        <a:lstStyle/>
        <a:p>
          <a:endParaRPr lang="en-GB"/>
        </a:p>
      </dgm:t>
    </dgm:pt>
    <dgm:pt modelId="{B75B0180-3641-4075-B010-39EBDC69C9D7}" type="pres">
      <dgm:prSet presAssocID="{98791EAF-167E-46A4-AF7A-23A97ABDB6F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D24E0BC-3581-49B9-8330-18B13E2C4726}" type="pres">
      <dgm:prSet presAssocID="{85A64423-64F5-464F-86F5-A000E8AA0CBF}" presName="centerShape" presStyleLbl="node0" presStyleIdx="0" presStyleCnt="1"/>
      <dgm:spPr/>
      <dgm:t>
        <a:bodyPr/>
        <a:lstStyle/>
        <a:p>
          <a:endParaRPr lang="en-GB"/>
        </a:p>
      </dgm:t>
    </dgm:pt>
    <dgm:pt modelId="{1343EE68-C178-456C-B116-3FA320152C2B}" type="pres">
      <dgm:prSet presAssocID="{1F5E1425-5A5C-4E3D-AC7B-309373F69960}" presName="parTrans" presStyleLbl="sibTrans2D1" presStyleIdx="0" presStyleCnt="5"/>
      <dgm:spPr/>
      <dgm:t>
        <a:bodyPr/>
        <a:lstStyle/>
        <a:p>
          <a:endParaRPr lang="en-GB"/>
        </a:p>
      </dgm:t>
    </dgm:pt>
    <dgm:pt modelId="{D1B83C39-5E26-4D63-BA91-B3B9D84CB249}" type="pres">
      <dgm:prSet presAssocID="{1F5E1425-5A5C-4E3D-AC7B-309373F69960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103C4EC9-9139-46FE-8C5B-FDDBCA778ECE}" type="pres">
      <dgm:prSet presAssocID="{53E2906D-EB84-4EBB-9864-69D4AC5A00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75619A-E502-4652-90F9-1AD17BCE9EAE}" type="pres">
      <dgm:prSet presAssocID="{FB62092E-04F5-41BC-889A-0F14E97B4FF1}" presName="parTrans" presStyleLbl="sibTrans2D1" presStyleIdx="1" presStyleCnt="5"/>
      <dgm:spPr/>
      <dgm:t>
        <a:bodyPr/>
        <a:lstStyle/>
        <a:p>
          <a:endParaRPr lang="en-GB"/>
        </a:p>
      </dgm:t>
    </dgm:pt>
    <dgm:pt modelId="{A94A607D-374E-41FD-847F-41F86D710EFA}" type="pres">
      <dgm:prSet presAssocID="{FB62092E-04F5-41BC-889A-0F14E97B4FF1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9F9EC1B1-8495-45D4-A284-4155132B699D}" type="pres">
      <dgm:prSet presAssocID="{DE7E86EC-90F8-43F2-BD5A-37933A6A80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F5AADD-E324-4E55-BDE4-00687A7CE48E}" type="pres">
      <dgm:prSet presAssocID="{A64FE54D-AAF5-44C3-A00C-2B345A8C0968}" presName="parTrans" presStyleLbl="sibTrans2D1" presStyleIdx="2" presStyleCnt="5"/>
      <dgm:spPr/>
      <dgm:t>
        <a:bodyPr/>
        <a:lstStyle/>
        <a:p>
          <a:endParaRPr lang="en-GB"/>
        </a:p>
      </dgm:t>
    </dgm:pt>
    <dgm:pt modelId="{D95EB76D-F8F6-4989-9163-C2D06799B382}" type="pres">
      <dgm:prSet presAssocID="{A64FE54D-AAF5-44C3-A00C-2B345A8C0968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33D00A71-153A-4B08-804C-65B35CDB6BDB}" type="pres">
      <dgm:prSet presAssocID="{271F86B0-1293-48A8-ADAF-543CE382CC2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E437D60-AE99-4B0F-8C65-5CEB713575A4}" type="pres">
      <dgm:prSet presAssocID="{A02E1801-09F1-4366-A9D0-1F661409094D}" presName="parTrans" presStyleLbl="sibTrans2D1" presStyleIdx="3" presStyleCnt="5"/>
      <dgm:spPr/>
      <dgm:t>
        <a:bodyPr/>
        <a:lstStyle/>
        <a:p>
          <a:endParaRPr lang="en-GB"/>
        </a:p>
      </dgm:t>
    </dgm:pt>
    <dgm:pt modelId="{DB32C897-FEBE-40B0-893D-944D21A80B00}" type="pres">
      <dgm:prSet presAssocID="{A02E1801-09F1-4366-A9D0-1F661409094D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93A119AF-C1AF-4533-AB1F-0A5390AAAB1B}" type="pres">
      <dgm:prSet presAssocID="{6B3B0C62-B883-42AF-8CF5-90703A54DF1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B9C80A-05D6-4D7C-998A-F6565BED0D69}" type="pres">
      <dgm:prSet presAssocID="{BA8FAF93-3DFC-4F94-877A-776D788012A0}" presName="parTrans" presStyleLbl="sibTrans2D1" presStyleIdx="4" presStyleCnt="5"/>
      <dgm:spPr/>
      <dgm:t>
        <a:bodyPr/>
        <a:lstStyle/>
        <a:p>
          <a:endParaRPr lang="en-GB"/>
        </a:p>
      </dgm:t>
    </dgm:pt>
    <dgm:pt modelId="{5B378D51-44C7-447A-BA53-C101299A9C0F}" type="pres">
      <dgm:prSet presAssocID="{BA8FAF93-3DFC-4F94-877A-776D788012A0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9AACB840-B34D-42AA-9E86-E3F24756C446}" type="pres">
      <dgm:prSet presAssocID="{1CE410A7-EFA7-4C6B-BABB-BECFFC7CD87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9D1C2A2-1CF7-4711-9885-7411BF3A6EAC}" srcId="{85A64423-64F5-464F-86F5-A000E8AA0CBF}" destId="{1CE410A7-EFA7-4C6B-BABB-BECFFC7CD87E}" srcOrd="4" destOrd="0" parTransId="{BA8FAF93-3DFC-4F94-877A-776D788012A0}" sibTransId="{D460735A-B8D5-4105-A5E9-BFC7F3BA7051}"/>
    <dgm:cxn modelId="{349E6925-0D7D-4DEF-839A-5A58CCA6622E}" srcId="{85A64423-64F5-464F-86F5-A000E8AA0CBF}" destId="{DE7E86EC-90F8-43F2-BD5A-37933A6A804B}" srcOrd="1" destOrd="0" parTransId="{FB62092E-04F5-41BC-889A-0F14E97B4FF1}" sibTransId="{F40920DB-87C2-46C4-9CCF-25067ACA8AED}"/>
    <dgm:cxn modelId="{B4DB755C-179F-4023-B915-57D4BF09114A}" type="presOf" srcId="{271F86B0-1293-48A8-ADAF-543CE382CC26}" destId="{33D00A71-153A-4B08-804C-65B35CDB6BDB}" srcOrd="0" destOrd="0" presId="urn:microsoft.com/office/officeart/2005/8/layout/radial5"/>
    <dgm:cxn modelId="{C61A33F9-6566-4323-9560-4BD34D28D983}" type="presOf" srcId="{A02E1801-09F1-4366-A9D0-1F661409094D}" destId="{9E437D60-AE99-4B0F-8C65-5CEB713575A4}" srcOrd="0" destOrd="0" presId="urn:microsoft.com/office/officeart/2005/8/layout/radial5"/>
    <dgm:cxn modelId="{8EF2F02A-FC77-4FCA-942C-52012CE45427}" type="presOf" srcId="{A64FE54D-AAF5-44C3-A00C-2B345A8C0968}" destId="{84F5AADD-E324-4E55-BDE4-00687A7CE48E}" srcOrd="0" destOrd="0" presId="urn:microsoft.com/office/officeart/2005/8/layout/radial5"/>
    <dgm:cxn modelId="{FBB669C6-89E9-42E9-9F1B-F4678FEA0CAA}" srcId="{85A64423-64F5-464F-86F5-A000E8AA0CBF}" destId="{53E2906D-EB84-4EBB-9864-69D4AC5A006D}" srcOrd="0" destOrd="0" parTransId="{1F5E1425-5A5C-4E3D-AC7B-309373F69960}" sibTransId="{1D9D6650-E71E-43AE-B87C-9D43DFDB1E0D}"/>
    <dgm:cxn modelId="{80999C2E-89A9-4C98-BA7B-570BDFC22C6A}" srcId="{85A64423-64F5-464F-86F5-A000E8AA0CBF}" destId="{271F86B0-1293-48A8-ADAF-543CE382CC26}" srcOrd="2" destOrd="0" parTransId="{A64FE54D-AAF5-44C3-A00C-2B345A8C0968}" sibTransId="{5BE2DCCE-8B67-412A-9475-73CE3226F17D}"/>
    <dgm:cxn modelId="{797A396E-F77B-4E50-BCA1-9FD145D1E3D8}" type="presOf" srcId="{1F5E1425-5A5C-4E3D-AC7B-309373F69960}" destId="{1343EE68-C178-456C-B116-3FA320152C2B}" srcOrd="0" destOrd="0" presId="urn:microsoft.com/office/officeart/2005/8/layout/radial5"/>
    <dgm:cxn modelId="{B84E2AF9-A67F-427B-8AA2-8A7D25045E78}" srcId="{85A64423-64F5-464F-86F5-A000E8AA0CBF}" destId="{6B3B0C62-B883-42AF-8CF5-90703A54DF1F}" srcOrd="3" destOrd="0" parTransId="{A02E1801-09F1-4366-A9D0-1F661409094D}" sibTransId="{A4E4413E-14B3-460D-9FF5-A565C66CDCD7}"/>
    <dgm:cxn modelId="{8EE60454-8C86-448A-A9DE-91340E00F86C}" type="presOf" srcId="{DE7E86EC-90F8-43F2-BD5A-37933A6A804B}" destId="{9F9EC1B1-8495-45D4-A284-4155132B699D}" srcOrd="0" destOrd="0" presId="urn:microsoft.com/office/officeart/2005/8/layout/radial5"/>
    <dgm:cxn modelId="{229F0CDF-F651-4E31-8D4E-CA776DA72E71}" type="presOf" srcId="{BA8FAF93-3DFC-4F94-877A-776D788012A0}" destId="{5B378D51-44C7-447A-BA53-C101299A9C0F}" srcOrd="1" destOrd="0" presId="urn:microsoft.com/office/officeart/2005/8/layout/radial5"/>
    <dgm:cxn modelId="{918F1CAE-295C-45B3-99F8-E6F77FDC082C}" type="presOf" srcId="{1CE410A7-EFA7-4C6B-BABB-BECFFC7CD87E}" destId="{9AACB840-B34D-42AA-9E86-E3F24756C446}" srcOrd="0" destOrd="0" presId="urn:microsoft.com/office/officeart/2005/8/layout/radial5"/>
    <dgm:cxn modelId="{12E81327-B922-47B6-A91D-E8A52B9DC880}" type="presOf" srcId="{53E2906D-EB84-4EBB-9864-69D4AC5A006D}" destId="{103C4EC9-9139-46FE-8C5B-FDDBCA778ECE}" srcOrd="0" destOrd="0" presId="urn:microsoft.com/office/officeart/2005/8/layout/radial5"/>
    <dgm:cxn modelId="{1B9C3FFA-BD9F-4B1B-8BE0-DD7A7B2A02FB}" type="presOf" srcId="{FB62092E-04F5-41BC-889A-0F14E97B4FF1}" destId="{A94A607D-374E-41FD-847F-41F86D710EFA}" srcOrd="1" destOrd="0" presId="urn:microsoft.com/office/officeart/2005/8/layout/radial5"/>
    <dgm:cxn modelId="{3ABDE8DC-711E-4A8A-B79A-9EC99EAF2C36}" type="presOf" srcId="{A02E1801-09F1-4366-A9D0-1F661409094D}" destId="{DB32C897-FEBE-40B0-893D-944D21A80B00}" srcOrd="1" destOrd="0" presId="urn:microsoft.com/office/officeart/2005/8/layout/radial5"/>
    <dgm:cxn modelId="{168758D8-9445-4633-803D-83B670B40CD3}" type="presOf" srcId="{FB62092E-04F5-41BC-889A-0F14E97B4FF1}" destId="{A175619A-E502-4652-90F9-1AD17BCE9EAE}" srcOrd="0" destOrd="0" presId="urn:microsoft.com/office/officeart/2005/8/layout/radial5"/>
    <dgm:cxn modelId="{8A6ABFC2-CFFE-4FAC-998F-5C3419463362}" type="presOf" srcId="{BA8FAF93-3DFC-4F94-877A-776D788012A0}" destId="{83B9C80A-05D6-4D7C-998A-F6565BED0D69}" srcOrd="0" destOrd="0" presId="urn:microsoft.com/office/officeart/2005/8/layout/radial5"/>
    <dgm:cxn modelId="{AD0F3F88-AFF5-4E77-8080-DFE1AF94E3D7}" srcId="{98791EAF-167E-46A4-AF7A-23A97ABDB6F2}" destId="{85A64423-64F5-464F-86F5-A000E8AA0CBF}" srcOrd="0" destOrd="0" parTransId="{2EBE8080-4D3C-4103-95A5-686DB675D77D}" sibTransId="{753257DB-BAEC-413E-BAEF-82D3F9B477FE}"/>
    <dgm:cxn modelId="{E0EF1A06-8619-4C67-A549-FBBF875A9462}" type="presOf" srcId="{A64FE54D-AAF5-44C3-A00C-2B345A8C0968}" destId="{D95EB76D-F8F6-4989-9163-C2D06799B382}" srcOrd="1" destOrd="0" presId="urn:microsoft.com/office/officeart/2005/8/layout/radial5"/>
    <dgm:cxn modelId="{A7AE306C-1A41-468C-88B3-39A31CC85575}" type="presOf" srcId="{85A64423-64F5-464F-86F5-A000E8AA0CBF}" destId="{4D24E0BC-3581-49B9-8330-18B13E2C4726}" srcOrd="0" destOrd="0" presId="urn:microsoft.com/office/officeart/2005/8/layout/radial5"/>
    <dgm:cxn modelId="{3691C4B3-0BF3-408C-A0B0-E3C26785F285}" type="presOf" srcId="{6B3B0C62-B883-42AF-8CF5-90703A54DF1F}" destId="{93A119AF-C1AF-4533-AB1F-0A5390AAAB1B}" srcOrd="0" destOrd="0" presId="urn:microsoft.com/office/officeart/2005/8/layout/radial5"/>
    <dgm:cxn modelId="{19728545-24CE-4CCC-A937-27BE6481F51A}" type="presOf" srcId="{1F5E1425-5A5C-4E3D-AC7B-309373F69960}" destId="{D1B83C39-5E26-4D63-BA91-B3B9D84CB249}" srcOrd="1" destOrd="0" presId="urn:microsoft.com/office/officeart/2005/8/layout/radial5"/>
    <dgm:cxn modelId="{A40E03F8-ABAF-4417-A07C-A1764D59F289}" type="presOf" srcId="{98791EAF-167E-46A4-AF7A-23A97ABDB6F2}" destId="{B75B0180-3641-4075-B010-39EBDC69C9D7}" srcOrd="0" destOrd="0" presId="urn:microsoft.com/office/officeart/2005/8/layout/radial5"/>
    <dgm:cxn modelId="{5D374B77-02C6-48FD-9E90-DB62F694F891}" type="presParOf" srcId="{B75B0180-3641-4075-B010-39EBDC69C9D7}" destId="{4D24E0BC-3581-49B9-8330-18B13E2C4726}" srcOrd="0" destOrd="0" presId="urn:microsoft.com/office/officeart/2005/8/layout/radial5"/>
    <dgm:cxn modelId="{9284F774-AF79-48A8-9B33-FB6C9D09E201}" type="presParOf" srcId="{B75B0180-3641-4075-B010-39EBDC69C9D7}" destId="{1343EE68-C178-456C-B116-3FA320152C2B}" srcOrd="1" destOrd="0" presId="urn:microsoft.com/office/officeart/2005/8/layout/radial5"/>
    <dgm:cxn modelId="{6AD5576E-471E-430E-A643-B6B84E4F36E0}" type="presParOf" srcId="{1343EE68-C178-456C-B116-3FA320152C2B}" destId="{D1B83C39-5E26-4D63-BA91-B3B9D84CB249}" srcOrd="0" destOrd="0" presId="urn:microsoft.com/office/officeart/2005/8/layout/radial5"/>
    <dgm:cxn modelId="{F1BCEDD2-EFD1-4B9D-B074-CB4993DD1687}" type="presParOf" srcId="{B75B0180-3641-4075-B010-39EBDC69C9D7}" destId="{103C4EC9-9139-46FE-8C5B-FDDBCA778ECE}" srcOrd="2" destOrd="0" presId="urn:microsoft.com/office/officeart/2005/8/layout/radial5"/>
    <dgm:cxn modelId="{B46B9DF6-9C2B-4922-B890-691EECE1D768}" type="presParOf" srcId="{B75B0180-3641-4075-B010-39EBDC69C9D7}" destId="{A175619A-E502-4652-90F9-1AD17BCE9EAE}" srcOrd="3" destOrd="0" presId="urn:microsoft.com/office/officeart/2005/8/layout/radial5"/>
    <dgm:cxn modelId="{FA5445B5-26BF-43E1-B670-87C282B1F7E9}" type="presParOf" srcId="{A175619A-E502-4652-90F9-1AD17BCE9EAE}" destId="{A94A607D-374E-41FD-847F-41F86D710EFA}" srcOrd="0" destOrd="0" presId="urn:microsoft.com/office/officeart/2005/8/layout/radial5"/>
    <dgm:cxn modelId="{17D0A392-C994-49E6-8723-0416CA8207B9}" type="presParOf" srcId="{B75B0180-3641-4075-B010-39EBDC69C9D7}" destId="{9F9EC1B1-8495-45D4-A284-4155132B699D}" srcOrd="4" destOrd="0" presId="urn:microsoft.com/office/officeart/2005/8/layout/radial5"/>
    <dgm:cxn modelId="{04BDAAE9-5780-48DA-B997-EBCD94EE52BA}" type="presParOf" srcId="{B75B0180-3641-4075-B010-39EBDC69C9D7}" destId="{84F5AADD-E324-4E55-BDE4-00687A7CE48E}" srcOrd="5" destOrd="0" presId="urn:microsoft.com/office/officeart/2005/8/layout/radial5"/>
    <dgm:cxn modelId="{E25F22EF-7611-448E-AE40-F6586C9D16A7}" type="presParOf" srcId="{84F5AADD-E324-4E55-BDE4-00687A7CE48E}" destId="{D95EB76D-F8F6-4989-9163-C2D06799B382}" srcOrd="0" destOrd="0" presId="urn:microsoft.com/office/officeart/2005/8/layout/radial5"/>
    <dgm:cxn modelId="{1B9EF8AD-3B9B-43F3-ABC1-A382BCF80AFD}" type="presParOf" srcId="{B75B0180-3641-4075-B010-39EBDC69C9D7}" destId="{33D00A71-153A-4B08-804C-65B35CDB6BDB}" srcOrd="6" destOrd="0" presId="urn:microsoft.com/office/officeart/2005/8/layout/radial5"/>
    <dgm:cxn modelId="{46CDDB09-1B6A-4B71-8A56-902CC00099F6}" type="presParOf" srcId="{B75B0180-3641-4075-B010-39EBDC69C9D7}" destId="{9E437D60-AE99-4B0F-8C65-5CEB713575A4}" srcOrd="7" destOrd="0" presId="urn:microsoft.com/office/officeart/2005/8/layout/radial5"/>
    <dgm:cxn modelId="{377A321B-395A-4DBD-A44E-BB53EBFCB0A3}" type="presParOf" srcId="{9E437D60-AE99-4B0F-8C65-5CEB713575A4}" destId="{DB32C897-FEBE-40B0-893D-944D21A80B00}" srcOrd="0" destOrd="0" presId="urn:microsoft.com/office/officeart/2005/8/layout/radial5"/>
    <dgm:cxn modelId="{99AAC5C5-4FD3-4F90-82CD-D3F5FE96E96F}" type="presParOf" srcId="{B75B0180-3641-4075-B010-39EBDC69C9D7}" destId="{93A119AF-C1AF-4533-AB1F-0A5390AAAB1B}" srcOrd="8" destOrd="0" presId="urn:microsoft.com/office/officeart/2005/8/layout/radial5"/>
    <dgm:cxn modelId="{56D89222-81C1-4311-BC49-6AA0F0C1ED6D}" type="presParOf" srcId="{B75B0180-3641-4075-B010-39EBDC69C9D7}" destId="{83B9C80A-05D6-4D7C-998A-F6565BED0D69}" srcOrd="9" destOrd="0" presId="urn:microsoft.com/office/officeart/2005/8/layout/radial5"/>
    <dgm:cxn modelId="{E7E5BF8E-D4B0-4AD2-95B1-5B7ADBD231D2}" type="presParOf" srcId="{83B9C80A-05D6-4D7C-998A-F6565BED0D69}" destId="{5B378D51-44C7-447A-BA53-C101299A9C0F}" srcOrd="0" destOrd="0" presId="urn:microsoft.com/office/officeart/2005/8/layout/radial5"/>
    <dgm:cxn modelId="{0665CB12-85AC-42DD-9922-02EB61DEC53A}" type="presParOf" srcId="{B75B0180-3641-4075-B010-39EBDC69C9D7}" destId="{9AACB840-B34D-42AA-9E86-E3F24756C446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791EAF-167E-46A4-AF7A-23A97ABDB6F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5A64423-64F5-464F-86F5-A000E8AA0CBF}">
      <dgm:prSet phldrT="[Text]"/>
      <dgm:spPr/>
      <dgm:t>
        <a:bodyPr/>
        <a:lstStyle/>
        <a:p>
          <a:r>
            <a:rPr lang="en-GB" dirty="0" smtClean="0"/>
            <a:t>Acids and Alkalis</a:t>
          </a:r>
          <a:endParaRPr lang="en-GB" dirty="0"/>
        </a:p>
      </dgm:t>
    </dgm:pt>
    <dgm:pt modelId="{2EBE8080-4D3C-4103-95A5-686DB675D77D}" type="parTrans" cxnId="{AD0F3F88-AFF5-4E77-8080-DFE1AF94E3D7}">
      <dgm:prSet/>
      <dgm:spPr/>
      <dgm:t>
        <a:bodyPr/>
        <a:lstStyle/>
        <a:p>
          <a:endParaRPr lang="en-GB"/>
        </a:p>
      </dgm:t>
    </dgm:pt>
    <dgm:pt modelId="{753257DB-BAEC-413E-BAEF-82D3F9B477FE}" type="sibTrans" cxnId="{AD0F3F88-AFF5-4E77-8080-DFE1AF94E3D7}">
      <dgm:prSet/>
      <dgm:spPr/>
      <dgm:t>
        <a:bodyPr/>
        <a:lstStyle/>
        <a:p>
          <a:endParaRPr lang="en-GB"/>
        </a:p>
      </dgm:t>
    </dgm:pt>
    <dgm:pt modelId="{53E2906D-EB84-4EBB-9864-69D4AC5A006D}">
      <dgm:prSet phldrT="[Text]"/>
      <dgm:spPr/>
      <dgm:t>
        <a:bodyPr/>
        <a:lstStyle/>
        <a:p>
          <a:r>
            <a:rPr lang="en-GB" b="1" i="1" dirty="0" smtClean="0"/>
            <a:t>Acids</a:t>
          </a:r>
          <a:r>
            <a:rPr lang="en-GB" dirty="0" smtClean="0"/>
            <a:t> in every day life</a:t>
          </a:r>
          <a:endParaRPr lang="en-GB" dirty="0"/>
        </a:p>
      </dgm:t>
    </dgm:pt>
    <dgm:pt modelId="{1F5E1425-5A5C-4E3D-AC7B-309373F69960}" type="parTrans" cxnId="{FBB669C6-89E9-42E9-9F1B-F4678FEA0CAA}">
      <dgm:prSet/>
      <dgm:spPr/>
      <dgm:t>
        <a:bodyPr/>
        <a:lstStyle/>
        <a:p>
          <a:endParaRPr lang="en-GB"/>
        </a:p>
      </dgm:t>
    </dgm:pt>
    <dgm:pt modelId="{1D9D6650-E71E-43AE-B87C-9D43DFDB1E0D}" type="sibTrans" cxnId="{FBB669C6-89E9-42E9-9F1B-F4678FEA0CAA}">
      <dgm:prSet/>
      <dgm:spPr/>
      <dgm:t>
        <a:bodyPr/>
        <a:lstStyle/>
        <a:p>
          <a:endParaRPr lang="en-GB"/>
        </a:p>
      </dgm:t>
    </dgm:pt>
    <dgm:pt modelId="{DE7E86EC-90F8-43F2-BD5A-37933A6A804B}">
      <dgm:prSet phldrT="[Text]"/>
      <dgm:spPr/>
      <dgm:t>
        <a:bodyPr/>
        <a:lstStyle/>
        <a:p>
          <a:r>
            <a:rPr lang="en-GB" b="1" i="1" dirty="0" smtClean="0"/>
            <a:t>Alkalis </a:t>
          </a:r>
          <a:r>
            <a:rPr lang="en-GB" dirty="0" smtClean="0"/>
            <a:t>in everyday life</a:t>
          </a:r>
          <a:endParaRPr lang="en-GB" dirty="0"/>
        </a:p>
      </dgm:t>
    </dgm:pt>
    <dgm:pt modelId="{FB62092E-04F5-41BC-889A-0F14E97B4FF1}" type="parTrans" cxnId="{349E6925-0D7D-4DEF-839A-5A58CCA6622E}">
      <dgm:prSet/>
      <dgm:spPr/>
      <dgm:t>
        <a:bodyPr/>
        <a:lstStyle/>
        <a:p>
          <a:endParaRPr lang="en-GB"/>
        </a:p>
      </dgm:t>
    </dgm:pt>
    <dgm:pt modelId="{F40920DB-87C2-46C4-9CCF-25067ACA8AED}" type="sibTrans" cxnId="{349E6925-0D7D-4DEF-839A-5A58CCA6622E}">
      <dgm:prSet/>
      <dgm:spPr/>
      <dgm:t>
        <a:bodyPr/>
        <a:lstStyle/>
        <a:p>
          <a:endParaRPr lang="en-GB"/>
        </a:p>
      </dgm:t>
    </dgm:pt>
    <dgm:pt modelId="{6B3B0C62-B883-42AF-8CF5-90703A54DF1F}">
      <dgm:prSet phldrT="[Text]"/>
      <dgm:spPr/>
      <dgm:t>
        <a:bodyPr/>
        <a:lstStyle/>
        <a:p>
          <a:r>
            <a:rPr lang="en-GB" dirty="0" smtClean="0"/>
            <a:t>Hazard symbols</a:t>
          </a:r>
          <a:endParaRPr lang="en-GB" dirty="0"/>
        </a:p>
      </dgm:t>
    </dgm:pt>
    <dgm:pt modelId="{A02E1801-09F1-4366-A9D0-1F661409094D}" type="parTrans" cxnId="{B84E2AF9-A67F-427B-8AA2-8A7D25045E78}">
      <dgm:prSet/>
      <dgm:spPr/>
      <dgm:t>
        <a:bodyPr/>
        <a:lstStyle/>
        <a:p>
          <a:endParaRPr lang="en-GB"/>
        </a:p>
      </dgm:t>
    </dgm:pt>
    <dgm:pt modelId="{A4E4413E-14B3-460D-9FF5-A565C66CDCD7}" type="sibTrans" cxnId="{B84E2AF9-A67F-427B-8AA2-8A7D25045E78}">
      <dgm:prSet/>
      <dgm:spPr/>
      <dgm:t>
        <a:bodyPr/>
        <a:lstStyle/>
        <a:p>
          <a:endParaRPr lang="en-GB"/>
        </a:p>
      </dgm:t>
    </dgm:pt>
    <dgm:pt modelId="{271F86B0-1293-48A8-ADAF-543CE382CC26}">
      <dgm:prSet phldrT="[Text]"/>
      <dgm:spPr/>
      <dgm:t>
        <a:bodyPr/>
        <a:lstStyle/>
        <a:p>
          <a:r>
            <a:rPr lang="en-GB" dirty="0" smtClean="0"/>
            <a:t>What does an acid contain?</a:t>
          </a:r>
          <a:endParaRPr lang="en-GB" dirty="0"/>
        </a:p>
      </dgm:t>
    </dgm:pt>
    <dgm:pt modelId="{A64FE54D-AAF5-44C3-A00C-2B345A8C0968}" type="parTrans" cxnId="{80999C2E-89A9-4C98-BA7B-570BDFC22C6A}">
      <dgm:prSet/>
      <dgm:spPr/>
      <dgm:t>
        <a:bodyPr/>
        <a:lstStyle/>
        <a:p>
          <a:endParaRPr lang="en-GB"/>
        </a:p>
      </dgm:t>
    </dgm:pt>
    <dgm:pt modelId="{5BE2DCCE-8B67-412A-9475-73CE3226F17D}" type="sibTrans" cxnId="{80999C2E-89A9-4C98-BA7B-570BDFC22C6A}">
      <dgm:prSet/>
      <dgm:spPr/>
      <dgm:t>
        <a:bodyPr/>
        <a:lstStyle/>
        <a:p>
          <a:endParaRPr lang="en-GB"/>
        </a:p>
      </dgm:t>
    </dgm:pt>
    <dgm:pt modelId="{1CE410A7-EFA7-4C6B-BABB-BECFFC7CD87E}">
      <dgm:prSet phldrT="[Text]"/>
      <dgm:spPr/>
      <dgm:t>
        <a:bodyPr/>
        <a:lstStyle/>
        <a:p>
          <a:r>
            <a:rPr lang="en-GB" dirty="0" smtClean="0"/>
            <a:t>pH Scale</a:t>
          </a:r>
          <a:endParaRPr lang="en-GB" dirty="0"/>
        </a:p>
      </dgm:t>
    </dgm:pt>
    <dgm:pt modelId="{D460735A-B8D5-4105-A5E9-BFC7F3BA7051}" type="sibTrans" cxnId="{29D1C2A2-1CF7-4711-9885-7411BF3A6EAC}">
      <dgm:prSet/>
      <dgm:spPr/>
      <dgm:t>
        <a:bodyPr/>
        <a:lstStyle/>
        <a:p>
          <a:endParaRPr lang="en-GB"/>
        </a:p>
      </dgm:t>
    </dgm:pt>
    <dgm:pt modelId="{BA8FAF93-3DFC-4F94-877A-776D788012A0}" type="parTrans" cxnId="{29D1C2A2-1CF7-4711-9885-7411BF3A6EAC}">
      <dgm:prSet/>
      <dgm:spPr/>
      <dgm:t>
        <a:bodyPr/>
        <a:lstStyle/>
        <a:p>
          <a:endParaRPr lang="en-GB"/>
        </a:p>
      </dgm:t>
    </dgm:pt>
    <dgm:pt modelId="{B75B0180-3641-4075-B010-39EBDC69C9D7}" type="pres">
      <dgm:prSet presAssocID="{98791EAF-167E-46A4-AF7A-23A97ABDB6F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D24E0BC-3581-49B9-8330-18B13E2C4726}" type="pres">
      <dgm:prSet presAssocID="{85A64423-64F5-464F-86F5-A000E8AA0CBF}" presName="centerShape" presStyleLbl="node0" presStyleIdx="0" presStyleCnt="1"/>
      <dgm:spPr/>
      <dgm:t>
        <a:bodyPr/>
        <a:lstStyle/>
        <a:p>
          <a:endParaRPr lang="en-GB"/>
        </a:p>
      </dgm:t>
    </dgm:pt>
    <dgm:pt modelId="{1343EE68-C178-456C-B116-3FA320152C2B}" type="pres">
      <dgm:prSet presAssocID="{1F5E1425-5A5C-4E3D-AC7B-309373F69960}" presName="parTrans" presStyleLbl="sibTrans2D1" presStyleIdx="0" presStyleCnt="5"/>
      <dgm:spPr/>
      <dgm:t>
        <a:bodyPr/>
        <a:lstStyle/>
        <a:p>
          <a:endParaRPr lang="en-GB"/>
        </a:p>
      </dgm:t>
    </dgm:pt>
    <dgm:pt modelId="{D1B83C39-5E26-4D63-BA91-B3B9D84CB249}" type="pres">
      <dgm:prSet presAssocID="{1F5E1425-5A5C-4E3D-AC7B-309373F69960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103C4EC9-9139-46FE-8C5B-FDDBCA778ECE}" type="pres">
      <dgm:prSet presAssocID="{53E2906D-EB84-4EBB-9864-69D4AC5A00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75619A-E502-4652-90F9-1AD17BCE9EAE}" type="pres">
      <dgm:prSet presAssocID="{FB62092E-04F5-41BC-889A-0F14E97B4FF1}" presName="parTrans" presStyleLbl="sibTrans2D1" presStyleIdx="1" presStyleCnt="5"/>
      <dgm:spPr/>
      <dgm:t>
        <a:bodyPr/>
        <a:lstStyle/>
        <a:p>
          <a:endParaRPr lang="en-GB"/>
        </a:p>
      </dgm:t>
    </dgm:pt>
    <dgm:pt modelId="{A94A607D-374E-41FD-847F-41F86D710EFA}" type="pres">
      <dgm:prSet presAssocID="{FB62092E-04F5-41BC-889A-0F14E97B4FF1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9F9EC1B1-8495-45D4-A284-4155132B699D}" type="pres">
      <dgm:prSet presAssocID="{DE7E86EC-90F8-43F2-BD5A-37933A6A80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F5AADD-E324-4E55-BDE4-00687A7CE48E}" type="pres">
      <dgm:prSet presAssocID="{A64FE54D-AAF5-44C3-A00C-2B345A8C0968}" presName="parTrans" presStyleLbl="sibTrans2D1" presStyleIdx="2" presStyleCnt="5"/>
      <dgm:spPr/>
      <dgm:t>
        <a:bodyPr/>
        <a:lstStyle/>
        <a:p>
          <a:endParaRPr lang="en-GB"/>
        </a:p>
      </dgm:t>
    </dgm:pt>
    <dgm:pt modelId="{D95EB76D-F8F6-4989-9163-C2D06799B382}" type="pres">
      <dgm:prSet presAssocID="{A64FE54D-AAF5-44C3-A00C-2B345A8C0968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33D00A71-153A-4B08-804C-65B35CDB6BDB}" type="pres">
      <dgm:prSet presAssocID="{271F86B0-1293-48A8-ADAF-543CE382CC2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E437D60-AE99-4B0F-8C65-5CEB713575A4}" type="pres">
      <dgm:prSet presAssocID="{A02E1801-09F1-4366-A9D0-1F661409094D}" presName="parTrans" presStyleLbl="sibTrans2D1" presStyleIdx="3" presStyleCnt="5"/>
      <dgm:spPr/>
      <dgm:t>
        <a:bodyPr/>
        <a:lstStyle/>
        <a:p>
          <a:endParaRPr lang="en-GB"/>
        </a:p>
      </dgm:t>
    </dgm:pt>
    <dgm:pt modelId="{DB32C897-FEBE-40B0-893D-944D21A80B00}" type="pres">
      <dgm:prSet presAssocID="{A02E1801-09F1-4366-A9D0-1F661409094D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93A119AF-C1AF-4533-AB1F-0A5390AAAB1B}" type="pres">
      <dgm:prSet presAssocID="{6B3B0C62-B883-42AF-8CF5-90703A54DF1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B9C80A-05D6-4D7C-998A-F6565BED0D69}" type="pres">
      <dgm:prSet presAssocID="{BA8FAF93-3DFC-4F94-877A-776D788012A0}" presName="parTrans" presStyleLbl="sibTrans2D1" presStyleIdx="4" presStyleCnt="5"/>
      <dgm:spPr/>
      <dgm:t>
        <a:bodyPr/>
        <a:lstStyle/>
        <a:p>
          <a:endParaRPr lang="en-GB"/>
        </a:p>
      </dgm:t>
    </dgm:pt>
    <dgm:pt modelId="{5B378D51-44C7-447A-BA53-C101299A9C0F}" type="pres">
      <dgm:prSet presAssocID="{BA8FAF93-3DFC-4F94-877A-776D788012A0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9AACB840-B34D-42AA-9E86-E3F24756C446}" type="pres">
      <dgm:prSet presAssocID="{1CE410A7-EFA7-4C6B-BABB-BECFFC7CD87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9D1C2A2-1CF7-4711-9885-7411BF3A6EAC}" srcId="{85A64423-64F5-464F-86F5-A000E8AA0CBF}" destId="{1CE410A7-EFA7-4C6B-BABB-BECFFC7CD87E}" srcOrd="4" destOrd="0" parTransId="{BA8FAF93-3DFC-4F94-877A-776D788012A0}" sibTransId="{D460735A-B8D5-4105-A5E9-BFC7F3BA7051}"/>
    <dgm:cxn modelId="{D8A7E44B-9EBC-4DF5-ADD5-800E064757F5}" type="presOf" srcId="{85A64423-64F5-464F-86F5-A000E8AA0CBF}" destId="{4D24E0BC-3581-49B9-8330-18B13E2C4726}" srcOrd="0" destOrd="0" presId="urn:microsoft.com/office/officeart/2005/8/layout/radial5"/>
    <dgm:cxn modelId="{8BB1DBED-3288-4422-AB0D-B78D1DD79510}" type="presOf" srcId="{DE7E86EC-90F8-43F2-BD5A-37933A6A804B}" destId="{9F9EC1B1-8495-45D4-A284-4155132B699D}" srcOrd="0" destOrd="0" presId="urn:microsoft.com/office/officeart/2005/8/layout/radial5"/>
    <dgm:cxn modelId="{349E6925-0D7D-4DEF-839A-5A58CCA6622E}" srcId="{85A64423-64F5-464F-86F5-A000E8AA0CBF}" destId="{DE7E86EC-90F8-43F2-BD5A-37933A6A804B}" srcOrd="1" destOrd="0" parTransId="{FB62092E-04F5-41BC-889A-0F14E97B4FF1}" sibTransId="{F40920DB-87C2-46C4-9CCF-25067ACA8AED}"/>
    <dgm:cxn modelId="{DCFC2B34-920A-4072-9B88-F05A6F22743E}" type="presOf" srcId="{1F5E1425-5A5C-4E3D-AC7B-309373F69960}" destId="{1343EE68-C178-456C-B116-3FA320152C2B}" srcOrd="0" destOrd="0" presId="urn:microsoft.com/office/officeart/2005/8/layout/radial5"/>
    <dgm:cxn modelId="{530A281E-56F1-4766-83C6-35085B90529E}" type="presOf" srcId="{53E2906D-EB84-4EBB-9864-69D4AC5A006D}" destId="{103C4EC9-9139-46FE-8C5B-FDDBCA778ECE}" srcOrd="0" destOrd="0" presId="urn:microsoft.com/office/officeart/2005/8/layout/radial5"/>
    <dgm:cxn modelId="{FBB669C6-89E9-42E9-9F1B-F4678FEA0CAA}" srcId="{85A64423-64F5-464F-86F5-A000E8AA0CBF}" destId="{53E2906D-EB84-4EBB-9864-69D4AC5A006D}" srcOrd="0" destOrd="0" parTransId="{1F5E1425-5A5C-4E3D-AC7B-309373F69960}" sibTransId="{1D9D6650-E71E-43AE-B87C-9D43DFDB1E0D}"/>
    <dgm:cxn modelId="{40D79BD2-493C-44EB-B5C2-318FC156B2CB}" type="presOf" srcId="{6B3B0C62-B883-42AF-8CF5-90703A54DF1F}" destId="{93A119AF-C1AF-4533-AB1F-0A5390AAAB1B}" srcOrd="0" destOrd="0" presId="urn:microsoft.com/office/officeart/2005/8/layout/radial5"/>
    <dgm:cxn modelId="{80999C2E-89A9-4C98-BA7B-570BDFC22C6A}" srcId="{85A64423-64F5-464F-86F5-A000E8AA0CBF}" destId="{271F86B0-1293-48A8-ADAF-543CE382CC26}" srcOrd="2" destOrd="0" parTransId="{A64FE54D-AAF5-44C3-A00C-2B345A8C0968}" sibTransId="{5BE2DCCE-8B67-412A-9475-73CE3226F17D}"/>
    <dgm:cxn modelId="{E8BB0C73-95C7-4AFA-B230-99DCD20E61F8}" type="presOf" srcId="{FB62092E-04F5-41BC-889A-0F14E97B4FF1}" destId="{A175619A-E502-4652-90F9-1AD17BCE9EAE}" srcOrd="0" destOrd="0" presId="urn:microsoft.com/office/officeart/2005/8/layout/radial5"/>
    <dgm:cxn modelId="{39CECCCA-8428-4501-91DC-234412C3EC21}" type="presOf" srcId="{271F86B0-1293-48A8-ADAF-543CE382CC26}" destId="{33D00A71-153A-4B08-804C-65B35CDB6BDB}" srcOrd="0" destOrd="0" presId="urn:microsoft.com/office/officeart/2005/8/layout/radial5"/>
    <dgm:cxn modelId="{B84E2AF9-A67F-427B-8AA2-8A7D25045E78}" srcId="{85A64423-64F5-464F-86F5-A000E8AA0CBF}" destId="{6B3B0C62-B883-42AF-8CF5-90703A54DF1F}" srcOrd="3" destOrd="0" parTransId="{A02E1801-09F1-4366-A9D0-1F661409094D}" sibTransId="{A4E4413E-14B3-460D-9FF5-A565C66CDCD7}"/>
    <dgm:cxn modelId="{1925F7D2-14EE-48B0-9023-F2395B240C56}" type="presOf" srcId="{98791EAF-167E-46A4-AF7A-23A97ABDB6F2}" destId="{B75B0180-3641-4075-B010-39EBDC69C9D7}" srcOrd="0" destOrd="0" presId="urn:microsoft.com/office/officeart/2005/8/layout/radial5"/>
    <dgm:cxn modelId="{633DE907-6462-4739-8319-14A249A69862}" type="presOf" srcId="{FB62092E-04F5-41BC-889A-0F14E97B4FF1}" destId="{A94A607D-374E-41FD-847F-41F86D710EFA}" srcOrd="1" destOrd="0" presId="urn:microsoft.com/office/officeart/2005/8/layout/radial5"/>
    <dgm:cxn modelId="{EFFB5771-7E23-4A3E-9AB2-121A8BDDABAA}" type="presOf" srcId="{A02E1801-09F1-4366-A9D0-1F661409094D}" destId="{9E437D60-AE99-4B0F-8C65-5CEB713575A4}" srcOrd="0" destOrd="0" presId="urn:microsoft.com/office/officeart/2005/8/layout/radial5"/>
    <dgm:cxn modelId="{8EC3B255-ED2F-4237-8497-0C067E9E3E26}" type="presOf" srcId="{A64FE54D-AAF5-44C3-A00C-2B345A8C0968}" destId="{84F5AADD-E324-4E55-BDE4-00687A7CE48E}" srcOrd="0" destOrd="0" presId="urn:microsoft.com/office/officeart/2005/8/layout/radial5"/>
    <dgm:cxn modelId="{55A0AC0A-21AE-466B-AA0C-9EEB63C0DE91}" type="presOf" srcId="{A64FE54D-AAF5-44C3-A00C-2B345A8C0968}" destId="{D95EB76D-F8F6-4989-9163-C2D06799B382}" srcOrd="1" destOrd="0" presId="urn:microsoft.com/office/officeart/2005/8/layout/radial5"/>
    <dgm:cxn modelId="{D29FDDA8-4E7E-4F09-9EF5-CFF356553667}" type="presOf" srcId="{BA8FAF93-3DFC-4F94-877A-776D788012A0}" destId="{5B378D51-44C7-447A-BA53-C101299A9C0F}" srcOrd="1" destOrd="0" presId="urn:microsoft.com/office/officeart/2005/8/layout/radial5"/>
    <dgm:cxn modelId="{AD0F3F88-AFF5-4E77-8080-DFE1AF94E3D7}" srcId="{98791EAF-167E-46A4-AF7A-23A97ABDB6F2}" destId="{85A64423-64F5-464F-86F5-A000E8AA0CBF}" srcOrd="0" destOrd="0" parTransId="{2EBE8080-4D3C-4103-95A5-686DB675D77D}" sibTransId="{753257DB-BAEC-413E-BAEF-82D3F9B477FE}"/>
    <dgm:cxn modelId="{4F647471-E070-4234-B311-C9378FBD532A}" type="presOf" srcId="{A02E1801-09F1-4366-A9D0-1F661409094D}" destId="{DB32C897-FEBE-40B0-893D-944D21A80B00}" srcOrd="1" destOrd="0" presId="urn:microsoft.com/office/officeart/2005/8/layout/radial5"/>
    <dgm:cxn modelId="{84FDDBC5-AF9A-4769-8F1F-74C5B61CFD57}" type="presOf" srcId="{1CE410A7-EFA7-4C6B-BABB-BECFFC7CD87E}" destId="{9AACB840-B34D-42AA-9E86-E3F24756C446}" srcOrd="0" destOrd="0" presId="urn:microsoft.com/office/officeart/2005/8/layout/radial5"/>
    <dgm:cxn modelId="{F7CE0DEF-3D5C-4393-AFEB-22FF0C792926}" type="presOf" srcId="{1F5E1425-5A5C-4E3D-AC7B-309373F69960}" destId="{D1B83C39-5E26-4D63-BA91-B3B9D84CB249}" srcOrd="1" destOrd="0" presId="urn:microsoft.com/office/officeart/2005/8/layout/radial5"/>
    <dgm:cxn modelId="{B28ABDC0-B491-4D5E-BDC6-C4F771A5807B}" type="presOf" srcId="{BA8FAF93-3DFC-4F94-877A-776D788012A0}" destId="{83B9C80A-05D6-4D7C-998A-F6565BED0D69}" srcOrd="0" destOrd="0" presId="urn:microsoft.com/office/officeart/2005/8/layout/radial5"/>
    <dgm:cxn modelId="{660FAC0D-D3C2-45B6-BF37-B49EDC8EEC6B}" type="presParOf" srcId="{B75B0180-3641-4075-B010-39EBDC69C9D7}" destId="{4D24E0BC-3581-49B9-8330-18B13E2C4726}" srcOrd="0" destOrd="0" presId="urn:microsoft.com/office/officeart/2005/8/layout/radial5"/>
    <dgm:cxn modelId="{20701285-A541-452C-A87D-337E76F94CFE}" type="presParOf" srcId="{B75B0180-3641-4075-B010-39EBDC69C9D7}" destId="{1343EE68-C178-456C-B116-3FA320152C2B}" srcOrd="1" destOrd="0" presId="urn:microsoft.com/office/officeart/2005/8/layout/radial5"/>
    <dgm:cxn modelId="{8ED34201-F058-4809-87A3-236C7CC5A752}" type="presParOf" srcId="{1343EE68-C178-456C-B116-3FA320152C2B}" destId="{D1B83C39-5E26-4D63-BA91-B3B9D84CB249}" srcOrd="0" destOrd="0" presId="urn:microsoft.com/office/officeart/2005/8/layout/radial5"/>
    <dgm:cxn modelId="{0C6972D8-8E5F-4F9D-BD61-02054249C6DE}" type="presParOf" srcId="{B75B0180-3641-4075-B010-39EBDC69C9D7}" destId="{103C4EC9-9139-46FE-8C5B-FDDBCA778ECE}" srcOrd="2" destOrd="0" presId="urn:microsoft.com/office/officeart/2005/8/layout/radial5"/>
    <dgm:cxn modelId="{D8F4234A-25CB-419D-9132-33A5794BBF0E}" type="presParOf" srcId="{B75B0180-3641-4075-B010-39EBDC69C9D7}" destId="{A175619A-E502-4652-90F9-1AD17BCE9EAE}" srcOrd="3" destOrd="0" presId="urn:microsoft.com/office/officeart/2005/8/layout/radial5"/>
    <dgm:cxn modelId="{29D66BE2-65F7-4077-9CD1-4AE9BF5ACD70}" type="presParOf" srcId="{A175619A-E502-4652-90F9-1AD17BCE9EAE}" destId="{A94A607D-374E-41FD-847F-41F86D710EFA}" srcOrd="0" destOrd="0" presId="urn:microsoft.com/office/officeart/2005/8/layout/radial5"/>
    <dgm:cxn modelId="{C6B05610-4BD6-48E1-88F6-D9F011D58888}" type="presParOf" srcId="{B75B0180-3641-4075-B010-39EBDC69C9D7}" destId="{9F9EC1B1-8495-45D4-A284-4155132B699D}" srcOrd="4" destOrd="0" presId="urn:microsoft.com/office/officeart/2005/8/layout/radial5"/>
    <dgm:cxn modelId="{ED65337B-5195-42C5-8B9C-7CFA70DBFDCF}" type="presParOf" srcId="{B75B0180-3641-4075-B010-39EBDC69C9D7}" destId="{84F5AADD-E324-4E55-BDE4-00687A7CE48E}" srcOrd="5" destOrd="0" presId="urn:microsoft.com/office/officeart/2005/8/layout/radial5"/>
    <dgm:cxn modelId="{82B9F3C8-F63E-4F3A-A23C-ABDC877C3B84}" type="presParOf" srcId="{84F5AADD-E324-4E55-BDE4-00687A7CE48E}" destId="{D95EB76D-F8F6-4989-9163-C2D06799B382}" srcOrd="0" destOrd="0" presId="urn:microsoft.com/office/officeart/2005/8/layout/radial5"/>
    <dgm:cxn modelId="{658DBD2C-906D-445D-9DFD-6A766E962DA2}" type="presParOf" srcId="{B75B0180-3641-4075-B010-39EBDC69C9D7}" destId="{33D00A71-153A-4B08-804C-65B35CDB6BDB}" srcOrd="6" destOrd="0" presId="urn:microsoft.com/office/officeart/2005/8/layout/radial5"/>
    <dgm:cxn modelId="{80546B03-950E-409A-A573-AE532C53CD76}" type="presParOf" srcId="{B75B0180-3641-4075-B010-39EBDC69C9D7}" destId="{9E437D60-AE99-4B0F-8C65-5CEB713575A4}" srcOrd="7" destOrd="0" presId="urn:microsoft.com/office/officeart/2005/8/layout/radial5"/>
    <dgm:cxn modelId="{D13AEF9F-6BDD-4234-AB81-9851ABFA9DC3}" type="presParOf" srcId="{9E437D60-AE99-4B0F-8C65-5CEB713575A4}" destId="{DB32C897-FEBE-40B0-893D-944D21A80B00}" srcOrd="0" destOrd="0" presId="urn:microsoft.com/office/officeart/2005/8/layout/radial5"/>
    <dgm:cxn modelId="{8C6B8F92-85CD-47BF-BE22-0DF65A8EDA69}" type="presParOf" srcId="{B75B0180-3641-4075-B010-39EBDC69C9D7}" destId="{93A119AF-C1AF-4533-AB1F-0A5390AAAB1B}" srcOrd="8" destOrd="0" presId="urn:microsoft.com/office/officeart/2005/8/layout/radial5"/>
    <dgm:cxn modelId="{443C6473-B29C-4E4A-9CF5-5B84AD3210B6}" type="presParOf" srcId="{B75B0180-3641-4075-B010-39EBDC69C9D7}" destId="{83B9C80A-05D6-4D7C-998A-F6565BED0D69}" srcOrd="9" destOrd="0" presId="urn:microsoft.com/office/officeart/2005/8/layout/radial5"/>
    <dgm:cxn modelId="{C017CE49-7613-45C5-ACE1-CB94479DA718}" type="presParOf" srcId="{83B9C80A-05D6-4D7C-998A-F6565BED0D69}" destId="{5B378D51-44C7-447A-BA53-C101299A9C0F}" srcOrd="0" destOrd="0" presId="urn:microsoft.com/office/officeart/2005/8/layout/radial5"/>
    <dgm:cxn modelId="{64D147F8-0C41-4A95-8771-8AECE2718E12}" type="presParOf" srcId="{B75B0180-3641-4075-B010-39EBDC69C9D7}" destId="{9AACB840-B34D-42AA-9E86-E3F24756C446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791EAF-167E-46A4-AF7A-23A97ABDB6F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5A64423-64F5-464F-86F5-A000E8AA0CBF}">
      <dgm:prSet phldrT="[Text]"/>
      <dgm:spPr/>
      <dgm:t>
        <a:bodyPr/>
        <a:lstStyle/>
        <a:p>
          <a:r>
            <a:rPr lang="en-GB" dirty="0" smtClean="0"/>
            <a:t>Acids and Alkalis</a:t>
          </a:r>
          <a:endParaRPr lang="en-GB" dirty="0"/>
        </a:p>
      </dgm:t>
    </dgm:pt>
    <dgm:pt modelId="{2EBE8080-4D3C-4103-95A5-686DB675D77D}" type="parTrans" cxnId="{AD0F3F88-AFF5-4E77-8080-DFE1AF94E3D7}">
      <dgm:prSet/>
      <dgm:spPr/>
      <dgm:t>
        <a:bodyPr/>
        <a:lstStyle/>
        <a:p>
          <a:endParaRPr lang="en-GB"/>
        </a:p>
      </dgm:t>
    </dgm:pt>
    <dgm:pt modelId="{753257DB-BAEC-413E-BAEF-82D3F9B477FE}" type="sibTrans" cxnId="{AD0F3F88-AFF5-4E77-8080-DFE1AF94E3D7}">
      <dgm:prSet/>
      <dgm:spPr/>
      <dgm:t>
        <a:bodyPr/>
        <a:lstStyle/>
        <a:p>
          <a:endParaRPr lang="en-GB"/>
        </a:p>
      </dgm:t>
    </dgm:pt>
    <dgm:pt modelId="{53E2906D-EB84-4EBB-9864-69D4AC5A006D}">
      <dgm:prSet phldrT="[Text]"/>
      <dgm:spPr/>
      <dgm:t>
        <a:bodyPr/>
        <a:lstStyle/>
        <a:p>
          <a:r>
            <a:rPr lang="en-GB" b="1" i="1" dirty="0" smtClean="0"/>
            <a:t>Acids</a:t>
          </a:r>
          <a:r>
            <a:rPr lang="en-GB" dirty="0" smtClean="0"/>
            <a:t> in every day life</a:t>
          </a:r>
          <a:endParaRPr lang="en-GB" dirty="0"/>
        </a:p>
      </dgm:t>
    </dgm:pt>
    <dgm:pt modelId="{1F5E1425-5A5C-4E3D-AC7B-309373F69960}" type="parTrans" cxnId="{FBB669C6-89E9-42E9-9F1B-F4678FEA0CAA}">
      <dgm:prSet/>
      <dgm:spPr/>
      <dgm:t>
        <a:bodyPr/>
        <a:lstStyle/>
        <a:p>
          <a:endParaRPr lang="en-GB"/>
        </a:p>
      </dgm:t>
    </dgm:pt>
    <dgm:pt modelId="{1D9D6650-E71E-43AE-B87C-9D43DFDB1E0D}" type="sibTrans" cxnId="{FBB669C6-89E9-42E9-9F1B-F4678FEA0CAA}">
      <dgm:prSet/>
      <dgm:spPr/>
      <dgm:t>
        <a:bodyPr/>
        <a:lstStyle/>
        <a:p>
          <a:endParaRPr lang="en-GB"/>
        </a:p>
      </dgm:t>
    </dgm:pt>
    <dgm:pt modelId="{DE7E86EC-90F8-43F2-BD5A-37933A6A804B}">
      <dgm:prSet phldrT="[Text]"/>
      <dgm:spPr/>
      <dgm:t>
        <a:bodyPr/>
        <a:lstStyle/>
        <a:p>
          <a:r>
            <a:rPr lang="en-GB" b="1" i="1" dirty="0" smtClean="0"/>
            <a:t>Alkalis </a:t>
          </a:r>
          <a:r>
            <a:rPr lang="en-GB" dirty="0" smtClean="0"/>
            <a:t>in everyday life</a:t>
          </a:r>
          <a:endParaRPr lang="en-GB" dirty="0"/>
        </a:p>
      </dgm:t>
    </dgm:pt>
    <dgm:pt modelId="{FB62092E-04F5-41BC-889A-0F14E97B4FF1}" type="parTrans" cxnId="{349E6925-0D7D-4DEF-839A-5A58CCA6622E}">
      <dgm:prSet/>
      <dgm:spPr/>
      <dgm:t>
        <a:bodyPr/>
        <a:lstStyle/>
        <a:p>
          <a:endParaRPr lang="en-GB"/>
        </a:p>
      </dgm:t>
    </dgm:pt>
    <dgm:pt modelId="{F40920DB-87C2-46C4-9CCF-25067ACA8AED}" type="sibTrans" cxnId="{349E6925-0D7D-4DEF-839A-5A58CCA6622E}">
      <dgm:prSet/>
      <dgm:spPr/>
      <dgm:t>
        <a:bodyPr/>
        <a:lstStyle/>
        <a:p>
          <a:endParaRPr lang="en-GB"/>
        </a:p>
      </dgm:t>
    </dgm:pt>
    <dgm:pt modelId="{6B3B0C62-B883-42AF-8CF5-90703A54DF1F}">
      <dgm:prSet phldrT="[Text]"/>
      <dgm:spPr/>
      <dgm:t>
        <a:bodyPr/>
        <a:lstStyle/>
        <a:p>
          <a:r>
            <a:rPr lang="en-GB" dirty="0" smtClean="0"/>
            <a:t>Hazard symbols</a:t>
          </a:r>
          <a:endParaRPr lang="en-GB" dirty="0"/>
        </a:p>
      </dgm:t>
    </dgm:pt>
    <dgm:pt modelId="{A02E1801-09F1-4366-A9D0-1F661409094D}" type="parTrans" cxnId="{B84E2AF9-A67F-427B-8AA2-8A7D25045E78}">
      <dgm:prSet/>
      <dgm:spPr/>
      <dgm:t>
        <a:bodyPr/>
        <a:lstStyle/>
        <a:p>
          <a:endParaRPr lang="en-GB"/>
        </a:p>
      </dgm:t>
    </dgm:pt>
    <dgm:pt modelId="{A4E4413E-14B3-460D-9FF5-A565C66CDCD7}" type="sibTrans" cxnId="{B84E2AF9-A67F-427B-8AA2-8A7D25045E78}">
      <dgm:prSet/>
      <dgm:spPr/>
      <dgm:t>
        <a:bodyPr/>
        <a:lstStyle/>
        <a:p>
          <a:endParaRPr lang="en-GB"/>
        </a:p>
      </dgm:t>
    </dgm:pt>
    <dgm:pt modelId="{271F86B0-1293-48A8-ADAF-543CE382CC26}">
      <dgm:prSet phldrT="[Text]"/>
      <dgm:spPr/>
      <dgm:t>
        <a:bodyPr/>
        <a:lstStyle/>
        <a:p>
          <a:r>
            <a:rPr lang="en-GB" dirty="0" smtClean="0"/>
            <a:t>What does an acid contain?</a:t>
          </a:r>
          <a:endParaRPr lang="en-GB" dirty="0"/>
        </a:p>
      </dgm:t>
    </dgm:pt>
    <dgm:pt modelId="{A64FE54D-AAF5-44C3-A00C-2B345A8C0968}" type="parTrans" cxnId="{80999C2E-89A9-4C98-BA7B-570BDFC22C6A}">
      <dgm:prSet/>
      <dgm:spPr/>
      <dgm:t>
        <a:bodyPr/>
        <a:lstStyle/>
        <a:p>
          <a:endParaRPr lang="en-GB"/>
        </a:p>
      </dgm:t>
    </dgm:pt>
    <dgm:pt modelId="{5BE2DCCE-8B67-412A-9475-73CE3226F17D}" type="sibTrans" cxnId="{80999C2E-89A9-4C98-BA7B-570BDFC22C6A}">
      <dgm:prSet/>
      <dgm:spPr/>
      <dgm:t>
        <a:bodyPr/>
        <a:lstStyle/>
        <a:p>
          <a:endParaRPr lang="en-GB"/>
        </a:p>
      </dgm:t>
    </dgm:pt>
    <dgm:pt modelId="{1CE410A7-EFA7-4C6B-BABB-BECFFC7CD87E}">
      <dgm:prSet phldrT="[Text]"/>
      <dgm:spPr/>
      <dgm:t>
        <a:bodyPr/>
        <a:lstStyle/>
        <a:p>
          <a:r>
            <a:rPr lang="en-GB" dirty="0" smtClean="0"/>
            <a:t>pH Scale</a:t>
          </a:r>
          <a:endParaRPr lang="en-GB" dirty="0"/>
        </a:p>
      </dgm:t>
    </dgm:pt>
    <dgm:pt modelId="{D460735A-B8D5-4105-A5E9-BFC7F3BA7051}" type="sibTrans" cxnId="{29D1C2A2-1CF7-4711-9885-7411BF3A6EAC}">
      <dgm:prSet/>
      <dgm:spPr/>
      <dgm:t>
        <a:bodyPr/>
        <a:lstStyle/>
        <a:p>
          <a:endParaRPr lang="en-GB"/>
        </a:p>
      </dgm:t>
    </dgm:pt>
    <dgm:pt modelId="{BA8FAF93-3DFC-4F94-877A-776D788012A0}" type="parTrans" cxnId="{29D1C2A2-1CF7-4711-9885-7411BF3A6EAC}">
      <dgm:prSet/>
      <dgm:spPr/>
      <dgm:t>
        <a:bodyPr/>
        <a:lstStyle/>
        <a:p>
          <a:endParaRPr lang="en-GB"/>
        </a:p>
      </dgm:t>
    </dgm:pt>
    <dgm:pt modelId="{B75B0180-3641-4075-B010-39EBDC69C9D7}" type="pres">
      <dgm:prSet presAssocID="{98791EAF-167E-46A4-AF7A-23A97ABDB6F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D24E0BC-3581-49B9-8330-18B13E2C4726}" type="pres">
      <dgm:prSet presAssocID="{85A64423-64F5-464F-86F5-A000E8AA0CBF}" presName="centerShape" presStyleLbl="node0" presStyleIdx="0" presStyleCnt="1"/>
      <dgm:spPr/>
      <dgm:t>
        <a:bodyPr/>
        <a:lstStyle/>
        <a:p>
          <a:endParaRPr lang="en-GB"/>
        </a:p>
      </dgm:t>
    </dgm:pt>
    <dgm:pt modelId="{1343EE68-C178-456C-B116-3FA320152C2B}" type="pres">
      <dgm:prSet presAssocID="{1F5E1425-5A5C-4E3D-AC7B-309373F69960}" presName="parTrans" presStyleLbl="sibTrans2D1" presStyleIdx="0" presStyleCnt="5"/>
      <dgm:spPr/>
      <dgm:t>
        <a:bodyPr/>
        <a:lstStyle/>
        <a:p>
          <a:endParaRPr lang="en-GB"/>
        </a:p>
      </dgm:t>
    </dgm:pt>
    <dgm:pt modelId="{D1B83C39-5E26-4D63-BA91-B3B9D84CB249}" type="pres">
      <dgm:prSet presAssocID="{1F5E1425-5A5C-4E3D-AC7B-309373F69960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103C4EC9-9139-46FE-8C5B-FDDBCA778ECE}" type="pres">
      <dgm:prSet presAssocID="{53E2906D-EB84-4EBB-9864-69D4AC5A00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75619A-E502-4652-90F9-1AD17BCE9EAE}" type="pres">
      <dgm:prSet presAssocID="{FB62092E-04F5-41BC-889A-0F14E97B4FF1}" presName="parTrans" presStyleLbl="sibTrans2D1" presStyleIdx="1" presStyleCnt="5"/>
      <dgm:spPr/>
      <dgm:t>
        <a:bodyPr/>
        <a:lstStyle/>
        <a:p>
          <a:endParaRPr lang="en-GB"/>
        </a:p>
      </dgm:t>
    </dgm:pt>
    <dgm:pt modelId="{A94A607D-374E-41FD-847F-41F86D710EFA}" type="pres">
      <dgm:prSet presAssocID="{FB62092E-04F5-41BC-889A-0F14E97B4FF1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9F9EC1B1-8495-45D4-A284-4155132B699D}" type="pres">
      <dgm:prSet presAssocID="{DE7E86EC-90F8-43F2-BD5A-37933A6A80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F5AADD-E324-4E55-BDE4-00687A7CE48E}" type="pres">
      <dgm:prSet presAssocID="{A64FE54D-AAF5-44C3-A00C-2B345A8C0968}" presName="parTrans" presStyleLbl="sibTrans2D1" presStyleIdx="2" presStyleCnt="5"/>
      <dgm:spPr/>
      <dgm:t>
        <a:bodyPr/>
        <a:lstStyle/>
        <a:p>
          <a:endParaRPr lang="en-GB"/>
        </a:p>
      </dgm:t>
    </dgm:pt>
    <dgm:pt modelId="{D95EB76D-F8F6-4989-9163-C2D06799B382}" type="pres">
      <dgm:prSet presAssocID="{A64FE54D-AAF5-44C3-A00C-2B345A8C0968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33D00A71-153A-4B08-804C-65B35CDB6BDB}" type="pres">
      <dgm:prSet presAssocID="{271F86B0-1293-48A8-ADAF-543CE382CC2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E437D60-AE99-4B0F-8C65-5CEB713575A4}" type="pres">
      <dgm:prSet presAssocID="{A02E1801-09F1-4366-A9D0-1F661409094D}" presName="parTrans" presStyleLbl="sibTrans2D1" presStyleIdx="3" presStyleCnt="5"/>
      <dgm:spPr/>
      <dgm:t>
        <a:bodyPr/>
        <a:lstStyle/>
        <a:p>
          <a:endParaRPr lang="en-GB"/>
        </a:p>
      </dgm:t>
    </dgm:pt>
    <dgm:pt modelId="{DB32C897-FEBE-40B0-893D-944D21A80B00}" type="pres">
      <dgm:prSet presAssocID="{A02E1801-09F1-4366-A9D0-1F661409094D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93A119AF-C1AF-4533-AB1F-0A5390AAAB1B}" type="pres">
      <dgm:prSet presAssocID="{6B3B0C62-B883-42AF-8CF5-90703A54DF1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B9C80A-05D6-4D7C-998A-F6565BED0D69}" type="pres">
      <dgm:prSet presAssocID="{BA8FAF93-3DFC-4F94-877A-776D788012A0}" presName="parTrans" presStyleLbl="sibTrans2D1" presStyleIdx="4" presStyleCnt="5"/>
      <dgm:spPr/>
      <dgm:t>
        <a:bodyPr/>
        <a:lstStyle/>
        <a:p>
          <a:endParaRPr lang="en-GB"/>
        </a:p>
      </dgm:t>
    </dgm:pt>
    <dgm:pt modelId="{5B378D51-44C7-447A-BA53-C101299A9C0F}" type="pres">
      <dgm:prSet presAssocID="{BA8FAF93-3DFC-4F94-877A-776D788012A0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9AACB840-B34D-42AA-9E86-E3F24756C446}" type="pres">
      <dgm:prSet presAssocID="{1CE410A7-EFA7-4C6B-BABB-BECFFC7CD87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9D1C2A2-1CF7-4711-9885-7411BF3A6EAC}" srcId="{85A64423-64F5-464F-86F5-A000E8AA0CBF}" destId="{1CE410A7-EFA7-4C6B-BABB-BECFFC7CD87E}" srcOrd="4" destOrd="0" parTransId="{BA8FAF93-3DFC-4F94-877A-776D788012A0}" sibTransId="{D460735A-B8D5-4105-A5E9-BFC7F3BA7051}"/>
    <dgm:cxn modelId="{92E744A8-AC99-4A06-8208-371436241489}" type="presOf" srcId="{A02E1801-09F1-4366-A9D0-1F661409094D}" destId="{9E437D60-AE99-4B0F-8C65-5CEB713575A4}" srcOrd="0" destOrd="0" presId="urn:microsoft.com/office/officeart/2005/8/layout/radial5"/>
    <dgm:cxn modelId="{41425DF9-A5B0-429D-B4C5-EA3B40283BF2}" type="presOf" srcId="{BA8FAF93-3DFC-4F94-877A-776D788012A0}" destId="{83B9C80A-05D6-4D7C-998A-F6565BED0D69}" srcOrd="0" destOrd="0" presId="urn:microsoft.com/office/officeart/2005/8/layout/radial5"/>
    <dgm:cxn modelId="{A44134A0-C733-4A4C-B080-9BA1D9DFBF8F}" type="presOf" srcId="{98791EAF-167E-46A4-AF7A-23A97ABDB6F2}" destId="{B75B0180-3641-4075-B010-39EBDC69C9D7}" srcOrd="0" destOrd="0" presId="urn:microsoft.com/office/officeart/2005/8/layout/radial5"/>
    <dgm:cxn modelId="{349E6925-0D7D-4DEF-839A-5A58CCA6622E}" srcId="{85A64423-64F5-464F-86F5-A000E8AA0CBF}" destId="{DE7E86EC-90F8-43F2-BD5A-37933A6A804B}" srcOrd="1" destOrd="0" parTransId="{FB62092E-04F5-41BC-889A-0F14E97B4FF1}" sibTransId="{F40920DB-87C2-46C4-9CCF-25067ACA8AED}"/>
    <dgm:cxn modelId="{CC8647B6-E677-4D67-8211-9AE89D18B292}" type="presOf" srcId="{1F5E1425-5A5C-4E3D-AC7B-309373F69960}" destId="{D1B83C39-5E26-4D63-BA91-B3B9D84CB249}" srcOrd="1" destOrd="0" presId="urn:microsoft.com/office/officeart/2005/8/layout/radial5"/>
    <dgm:cxn modelId="{05190036-D5B8-4F13-87D5-6E212F776D39}" type="presOf" srcId="{85A64423-64F5-464F-86F5-A000E8AA0CBF}" destId="{4D24E0BC-3581-49B9-8330-18B13E2C4726}" srcOrd="0" destOrd="0" presId="urn:microsoft.com/office/officeart/2005/8/layout/radial5"/>
    <dgm:cxn modelId="{5D9288C1-2209-4C7D-BF45-D53E003F39DA}" type="presOf" srcId="{53E2906D-EB84-4EBB-9864-69D4AC5A006D}" destId="{103C4EC9-9139-46FE-8C5B-FDDBCA778ECE}" srcOrd="0" destOrd="0" presId="urn:microsoft.com/office/officeart/2005/8/layout/radial5"/>
    <dgm:cxn modelId="{1E2243D9-1C91-480E-80EA-9D141B798DC2}" type="presOf" srcId="{A02E1801-09F1-4366-A9D0-1F661409094D}" destId="{DB32C897-FEBE-40B0-893D-944D21A80B00}" srcOrd="1" destOrd="0" presId="urn:microsoft.com/office/officeart/2005/8/layout/radial5"/>
    <dgm:cxn modelId="{FBB669C6-89E9-42E9-9F1B-F4678FEA0CAA}" srcId="{85A64423-64F5-464F-86F5-A000E8AA0CBF}" destId="{53E2906D-EB84-4EBB-9864-69D4AC5A006D}" srcOrd="0" destOrd="0" parTransId="{1F5E1425-5A5C-4E3D-AC7B-309373F69960}" sibTransId="{1D9D6650-E71E-43AE-B87C-9D43DFDB1E0D}"/>
    <dgm:cxn modelId="{80999C2E-89A9-4C98-BA7B-570BDFC22C6A}" srcId="{85A64423-64F5-464F-86F5-A000E8AA0CBF}" destId="{271F86B0-1293-48A8-ADAF-543CE382CC26}" srcOrd="2" destOrd="0" parTransId="{A64FE54D-AAF5-44C3-A00C-2B345A8C0968}" sibTransId="{5BE2DCCE-8B67-412A-9475-73CE3226F17D}"/>
    <dgm:cxn modelId="{B84E2AF9-A67F-427B-8AA2-8A7D25045E78}" srcId="{85A64423-64F5-464F-86F5-A000E8AA0CBF}" destId="{6B3B0C62-B883-42AF-8CF5-90703A54DF1F}" srcOrd="3" destOrd="0" parTransId="{A02E1801-09F1-4366-A9D0-1F661409094D}" sibTransId="{A4E4413E-14B3-460D-9FF5-A565C66CDCD7}"/>
    <dgm:cxn modelId="{116382E7-7C7C-49D9-A831-07A5C1F5222F}" type="presOf" srcId="{FB62092E-04F5-41BC-889A-0F14E97B4FF1}" destId="{A175619A-E502-4652-90F9-1AD17BCE9EAE}" srcOrd="0" destOrd="0" presId="urn:microsoft.com/office/officeart/2005/8/layout/radial5"/>
    <dgm:cxn modelId="{47386CC6-59DE-4576-9DD7-588CEE3E19AD}" type="presOf" srcId="{271F86B0-1293-48A8-ADAF-543CE382CC26}" destId="{33D00A71-153A-4B08-804C-65B35CDB6BDB}" srcOrd="0" destOrd="0" presId="urn:microsoft.com/office/officeart/2005/8/layout/radial5"/>
    <dgm:cxn modelId="{C909212E-ADB1-4D9A-978C-9F439AC36E1C}" type="presOf" srcId="{FB62092E-04F5-41BC-889A-0F14E97B4FF1}" destId="{A94A607D-374E-41FD-847F-41F86D710EFA}" srcOrd="1" destOrd="0" presId="urn:microsoft.com/office/officeart/2005/8/layout/radial5"/>
    <dgm:cxn modelId="{50F21F93-A835-4818-A925-3EC484C123BD}" type="presOf" srcId="{DE7E86EC-90F8-43F2-BD5A-37933A6A804B}" destId="{9F9EC1B1-8495-45D4-A284-4155132B699D}" srcOrd="0" destOrd="0" presId="urn:microsoft.com/office/officeart/2005/8/layout/radial5"/>
    <dgm:cxn modelId="{19687DC1-AD89-492D-B307-0953591998F7}" type="presOf" srcId="{A64FE54D-AAF5-44C3-A00C-2B345A8C0968}" destId="{84F5AADD-E324-4E55-BDE4-00687A7CE48E}" srcOrd="0" destOrd="0" presId="urn:microsoft.com/office/officeart/2005/8/layout/radial5"/>
    <dgm:cxn modelId="{7B978FB8-83A2-4D7F-8BDD-7079B7DF88AA}" type="presOf" srcId="{A64FE54D-AAF5-44C3-A00C-2B345A8C0968}" destId="{D95EB76D-F8F6-4989-9163-C2D06799B382}" srcOrd="1" destOrd="0" presId="urn:microsoft.com/office/officeart/2005/8/layout/radial5"/>
    <dgm:cxn modelId="{82D7B728-6BBF-4665-A315-7DA9CB9B71C3}" type="presOf" srcId="{1F5E1425-5A5C-4E3D-AC7B-309373F69960}" destId="{1343EE68-C178-456C-B116-3FA320152C2B}" srcOrd="0" destOrd="0" presId="urn:microsoft.com/office/officeart/2005/8/layout/radial5"/>
    <dgm:cxn modelId="{AD0F3F88-AFF5-4E77-8080-DFE1AF94E3D7}" srcId="{98791EAF-167E-46A4-AF7A-23A97ABDB6F2}" destId="{85A64423-64F5-464F-86F5-A000E8AA0CBF}" srcOrd="0" destOrd="0" parTransId="{2EBE8080-4D3C-4103-95A5-686DB675D77D}" sibTransId="{753257DB-BAEC-413E-BAEF-82D3F9B477FE}"/>
    <dgm:cxn modelId="{3B32AA8D-4AF9-4C94-BA6D-98042F197EF8}" type="presOf" srcId="{1CE410A7-EFA7-4C6B-BABB-BECFFC7CD87E}" destId="{9AACB840-B34D-42AA-9E86-E3F24756C446}" srcOrd="0" destOrd="0" presId="urn:microsoft.com/office/officeart/2005/8/layout/radial5"/>
    <dgm:cxn modelId="{B67D5F9E-9956-47AE-8B2E-FCDC1CD51F10}" type="presOf" srcId="{6B3B0C62-B883-42AF-8CF5-90703A54DF1F}" destId="{93A119AF-C1AF-4533-AB1F-0A5390AAAB1B}" srcOrd="0" destOrd="0" presId="urn:microsoft.com/office/officeart/2005/8/layout/radial5"/>
    <dgm:cxn modelId="{FC8613FC-8173-41C5-B231-4DA7F71FA059}" type="presOf" srcId="{BA8FAF93-3DFC-4F94-877A-776D788012A0}" destId="{5B378D51-44C7-447A-BA53-C101299A9C0F}" srcOrd="1" destOrd="0" presId="urn:microsoft.com/office/officeart/2005/8/layout/radial5"/>
    <dgm:cxn modelId="{80F1911B-0AF2-49ED-96D2-FA8A3D79DCA3}" type="presParOf" srcId="{B75B0180-3641-4075-B010-39EBDC69C9D7}" destId="{4D24E0BC-3581-49B9-8330-18B13E2C4726}" srcOrd="0" destOrd="0" presId="urn:microsoft.com/office/officeart/2005/8/layout/radial5"/>
    <dgm:cxn modelId="{AC4A89C5-0820-4E9F-82D7-89306AF5C815}" type="presParOf" srcId="{B75B0180-3641-4075-B010-39EBDC69C9D7}" destId="{1343EE68-C178-456C-B116-3FA320152C2B}" srcOrd="1" destOrd="0" presId="urn:microsoft.com/office/officeart/2005/8/layout/radial5"/>
    <dgm:cxn modelId="{99EE4792-45FA-4666-8165-90FDC8AAC227}" type="presParOf" srcId="{1343EE68-C178-456C-B116-3FA320152C2B}" destId="{D1B83C39-5E26-4D63-BA91-B3B9D84CB249}" srcOrd="0" destOrd="0" presId="urn:microsoft.com/office/officeart/2005/8/layout/radial5"/>
    <dgm:cxn modelId="{2EFBC45D-B336-420D-A041-3A9B58D93878}" type="presParOf" srcId="{B75B0180-3641-4075-B010-39EBDC69C9D7}" destId="{103C4EC9-9139-46FE-8C5B-FDDBCA778ECE}" srcOrd="2" destOrd="0" presId="urn:microsoft.com/office/officeart/2005/8/layout/radial5"/>
    <dgm:cxn modelId="{763CEAF8-6C94-494F-B299-CD7D7124ED07}" type="presParOf" srcId="{B75B0180-3641-4075-B010-39EBDC69C9D7}" destId="{A175619A-E502-4652-90F9-1AD17BCE9EAE}" srcOrd="3" destOrd="0" presId="urn:microsoft.com/office/officeart/2005/8/layout/radial5"/>
    <dgm:cxn modelId="{2D5239A3-B141-4FF3-8795-82E8775A0175}" type="presParOf" srcId="{A175619A-E502-4652-90F9-1AD17BCE9EAE}" destId="{A94A607D-374E-41FD-847F-41F86D710EFA}" srcOrd="0" destOrd="0" presId="urn:microsoft.com/office/officeart/2005/8/layout/radial5"/>
    <dgm:cxn modelId="{4FF2714E-B07F-4BD9-AC1D-F3E5D6A94CD9}" type="presParOf" srcId="{B75B0180-3641-4075-B010-39EBDC69C9D7}" destId="{9F9EC1B1-8495-45D4-A284-4155132B699D}" srcOrd="4" destOrd="0" presId="urn:microsoft.com/office/officeart/2005/8/layout/radial5"/>
    <dgm:cxn modelId="{55C335EB-7A13-4F88-93DB-05D4F8277A89}" type="presParOf" srcId="{B75B0180-3641-4075-B010-39EBDC69C9D7}" destId="{84F5AADD-E324-4E55-BDE4-00687A7CE48E}" srcOrd="5" destOrd="0" presId="urn:microsoft.com/office/officeart/2005/8/layout/radial5"/>
    <dgm:cxn modelId="{2F507B51-F904-44F7-AC63-77A371B86AAC}" type="presParOf" srcId="{84F5AADD-E324-4E55-BDE4-00687A7CE48E}" destId="{D95EB76D-F8F6-4989-9163-C2D06799B382}" srcOrd="0" destOrd="0" presId="urn:microsoft.com/office/officeart/2005/8/layout/radial5"/>
    <dgm:cxn modelId="{8EC4E70A-76B1-44DE-8FEF-E3C2E6A06E90}" type="presParOf" srcId="{B75B0180-3641-4075-B010-39EBDC69C9D7}" destId="{33D00A71-153A-4B08-804C-65B35CDB6BDB}" srcOrd="6" destOrd="0" presId="urn:microsoft.com/office/officeart/2005/8/layout/radial5"/>
    <dgm:cxn modelId="{84796B72-5B97-4FA4-8182-784756565878}" type="presParOf" srcId="{B75B0180-3641-4075-B010-39EBDC69C9D7}" destId="{9E437D60-AE99-4B0F-8C65-5CEB713575A4}" srcOrd="7" destOrd="0" presId="urn:microsoft.com/office/officeart/2005/8/layout/radial5"/>
    <dgm:cxn modelId="{C0F8D48C-0C5A-40A6-98EA-C760A7D4E138}" type="presParOf" srcId="{9E437D60-AE99-4B0F-8C65-5CEB713575A4}" destId="{DB32C897-FEBE-40B0-893D-944D21A80B00}" srcOrd="0" destOrd="0" presId="urn:microsoft.com/office/officeart/2005/8/layout/radial5"/>
    <dgm:cxn modelId="{C3ABF4BA-63A7-439C-9853-DA19DF148C92}" type="presParOf" srcId="{B75B0180-3641-4075-B010-39EBDC69C9D7}" destId="{93A119AF-C1AF-4533-AB1F-0A5390AAAB1B}" srcOrd="8" destOrd="0" presId="urn:microsoft.com/office/officeart/2005/8/layout/radial5"/>
    <dgm:cxn modelId="{DE90D7D0-BC88-4376-A2AD-3B02B997754D}" type="presParOf" srcId="{B75B0180-3641-4075-B010-39EBDC69C9D7}" destId="{83B9C80A-05D6-4D7C-998A-F6565BED0D69}" srcOrd="9" destOrd="0" presId="urn:microsoft.com/office/officeart/2005/8/layout/radial5"/>
    <dgm:cxn modelId="{2BFBD07B-CE81-4AA0-B0B1-5484B41C77BE}" type="presParOf" srcId="{83B9C80A-05D6-4D7C-998A-F6565BED0D69}" destId="{5B378D51-44C7-447A-BA53-C101299A9C0F}" srcOrd="0" destOrd="0" presId="urn:microsoft.com/office/officeart/2005/8/layout/radial5"/>
    <dgm:cxn modelId="{3F47D93F-F5C7-4588-8F1C-7F85E291C2B1}" type="presParOf" srcId="{B75B0180-3641-4075-B010-39EBDC69C9D7}" destId="{9AACB840-B34D-42AA-9E86-E3F24756C446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791EAF-167E-46A4-AF7A-23A97ABDB6F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5A64423-64F5-464F-86F5-A000E8AA0CBF}">
      <dgm:prSet phldrT="[Text]"/>
      <dgm:spPr/>
      <dgm:t>
        <a:bodyPr/>
        <a:lstStyle/>
        <a:p>
          <a:r>
            <a:rPr lang="en-GB" dirty="0" smtClean="0"/>
            <a:t>Acids and Alkalis</a:t>
          </a:r>
          <a:endParaRPr lang="en-GB" dirty="0"/>
        </a:p>
      </dgm:t>
    </dgm:pt>
    <dgm:pt modelId="{2EBE8080-4D3C-4103-95A5-686DB675D77D}" type="parTrans" cxnId="{AD0F3F88-AFF5-4E77-8080-DFE1AF94E3D7}">
      <dgm:prSet/>
      <dgm:spPr/>
      <dgm:t>
        <a:bodyPr/>
        <a:lstStyle/>
        <a:p>
          <a:endParaRPr lang="en-GB"/>
        </a:p>
      </dgm:t>
    </dgm:pt>
    <dgm:pt modelId="{753257DB-BAEC-413E-BAEF-82D3F9B477FE}" type="sibTrans" cxnId="{AD0F3F88-AFF5-4E77-8080-DFE1AF94E3D7}">
      <dgm:prSet/>
      <dgm:spPr/>
      <dgm:t>
        <a:bodyPr/>
        <a:lstStyle/>
        <a:p>
          <a:endParaRPr lang="en-GB"/>
        </a:p>
      </dgm:t>
    </dgm:pt>
    <dgm:pt modelId="{53E2906D-EB84-4EBB-9864-69D4AC5A006D}">
      <dgm:prSet phldrT="[Text]"/>
      <dgm:spPr/>
      <dgm:t>
        <a:bodyPr/>
        <a:lstStyle/>
        <a:p>
          <a:r>
            <a:rPr lang="en-GB" b="1" i="1" dirty="0" smtClean="0"/>
            <a:t>Acids</a:t>
          </a:r>
          <a:r>
            <a:rPr lang="en-GB" dirty="0" smtClean="0"/>
            <a:t> in every day life</a:t>
          </a:r>
          <a:endParaRPr lang="en-GB" dirty="0"/>
        </a:p>
      </dgm:t>
    </dgm:pt>
    <dgm:pt modelId="{1F5E1425-5A5C-4E3D-AC7B-309373F69960}" type="parTrans" cxnId="{FBB669C6-89E9-42E9-9F1B-F4678FEA0CAA}">
      <dgm:prSet/>
      <dgm:spPr/>
      <dgm:t>
        <a:bodyPr/>
        <a:lstStyle/>
        <a:p>
          <a:endParaRPr lang="en-GB"/>
        </a:p>
      </dgm:t>
    </dgm:pt>
    <dgm:pt modelId="{1D9D6650-E71E-43AE-B87C-9D43DFDB1E0D}" type="sibTrans" cxnId="{FBB669C6-89E9-42E9-9F1B-F4678FEA0CAA}">
      <dgm:prSet/>
      <dgm:spPr/>
      <dgm:t>
        <a:bodyPr/>
        <a:lstStyle/>
        <a:p>
          <a:endParaRPr lang="en-GB"/>
        </a:p>
      </dgm:t>
    </dgm:pt>
    <dgm:pt modelId="{DE7E86EC-90F8-43F2-BD5A-37933A6A804B}">
      <dgm:prSet phldrT="[Text]"/>
      <dgm:spPr/>
      <dgm:t>
        <a:bodyPr/>
        <a:lstStyle/>
        <a:p>
          <a:r>
            <a:rPr lang="en-GB" b="1" i="1" dirty="0" smtClean="0"/>
            <a:t>Alkalis </a:t>
          </a:r>
          <a:r>
            <a:rPr lang="en-GB" dirty="0" smtClean="0"/>
            <a:t>in everyday life</a:t>
          </a:r>
          <a:endParaRPr lang="en-GB" dirty="0"/>
        </a:p>
      </dgm:t>
    </dgm:pt>
    <dgm:pt modelId="{FB62092E-04F5-41BC-889A-0F14E97B4FF1}" type="parTrans" cxnId="{349E6925-0D7D-4DEF-839A-5A58CCA6622E}">
      <dgm:prSet/>
      <dgm:spPr/>
      <dgm:t>
        <a:bodyPr/>
        <a:lstStyle/>
        <a:p>
          <a:endParaRPr lang="en-GB"/>
        </a:p>
      </dgm:t>
    </dgm:pt>
    <dgm:pt modelId="{F40920DB-87C2-46C4-9CCF-25067ACA8AED}" type="sibTrans" cxnId="{349E6925-0D7D-4DEF-839A-5A58CCA6622E}">
      <dgm:prSet/>
      <dgm:spPr/>
      <dgm:t>
        <a:bodyPr/>
        <a:lstStyle/>
        <a:p>
          <a:endParaRPr lang="en-GB"/>
        </a:p>
      </dgm:t>
    </dgm:pt>
    <dgm:pt modelId="{6B3B0C62-B883-42AF-8CF5-90703A54DF1F}">
      <dgm:prSet phldrT="[Text]"/>
      <dgm:spPr/>
      <dgm:t>
        <a:bodyPr/>
        <a:lstStyle/>
        <a:p>
          <a:r>
            <a:rPr lang="en-GB" dirty="0" smtClean="0"/>
            <a:t>Hazard symbols</a:t>
          </a:r>
          <a:endParaRPr lang="en-GB" dirty="0"/>
        </a:p>
      </dgm:t>
    </dgm:pt>
    <dgm:pt modelId="{A02E1801-09F1-4366-A9D0-1F661409094D}" type="parTrans" cxnId="{B84E2AF9-A67F-427B-8AA2-8A7D25045E78}">
      <dgm:prSet/>
      <dgm:spPr/>
      <dgm:t>
        <a:bodyPr/>
        <a:lstStyle/>
        <a:p>
          <a:endParaRPr lang="en-GB"/>
        </a:p>
      </dgm:t>
    </dgm:pt>
    <dgm:pt modelId="{A4E4413E-14B3-460D-9FF5-A565C66CDCD7}" type="sibTrans" cxnId="{B84E2AF9-A67F-427B-8AA2-8A7D25045E78}">
      <dgm:prSet/>
      <dgm:spPr/>
      <dgm:t>
        <a:bodyPr/>
        <a:lstStyle/>
        <a:p>
          <a:endParaRPr lang="en-GB"/>
        </a:p>
      </dgm:t>
    </dgm:pt>
    <dgm:pt modelId="{271F86B0-1293-48A8-ADAF-543CE382CC26}">
      <dgm:prSet phldrT="[Text]"/>
      <dgm:spPr/>
      <dgm:t>
        <a:bodyPr/>
        <a:lstStyle/>
        <a:p>
          <a:r>
            <a:rPr lang="en-GB" dirty="0" smtClean="0"/>
            <a:t>What does an acid contain?</a:t>
          </a:r>
          <a:endParaRPr lang="en-GB" dirty="0"/>
        </a:p>
      </dgm:t>
    </dgm:pt>
    <dgm:pt modelId="{A64FE54D-AAF5-44C3-A00C-2B345A8C0968}" type="parTrans" cxnId="{80999C2E-89A9-4C98-BA7B-570BDFC22C6A}">
      <dgm:prSet/>
      <dgm:spPr/>
      <dgm:t>
        <a:bodyPr/>
        <a:lstStyle/>
        <a:p>
          <a:endParaRPr lang="en-GB"/>
        </a:p>
      </dgm:t>
    </dgm:pt>
    <dgm:pt modelId="{5BE2DCCE-8B67-412A-9475-73CE3226F17D}" type="sibTrans" cxnId="{80999C2E-89A9-4C98-BA7B-570BDFC22C6A}">
      <dgm:prSet/>
      <dgm:spPr/>
      <dgm:t>
        <a:bodyPr/>
        <a:lstStyle/>
        <a:p>
          <a:endParaRPr lang="en-GB"/>
        </a:p>
      </dgm:t>
    </dgm:pt>
    <dgm:pt modelId="{1CE410A7-EFA7-4C6B-BABB-BECFFC7CD87E}">
      <dgm:prSet phldrT="[Text]"/>
      <dgm:spPr/>
      <dgm:t>
        <a:bodyPr/>
        <a:lstStyle/>
        <a:p>
          <a:r>
            <a:rPr lang="en-GB" dirty="0" smtClean="0"/>
            <a:t>pH Scale</a:t>
          </a:r>
          <a:endParaRPr lang="en-GB" dirty="0"/>
        </a:p>
      </dgm:t>
    </dgm:pt>
    <dgm:pt modelId="{D460735A-B8D5-4105-A5E9-BFC7F3BA7051}" type="sibTrans" cxnId="{29D1C2A2-1CF7-4711-9885-7411BF3A6EAC}">
      <dgm:prSet/>
      <dgm:spPr/>
      <dgm:t>
        <a:bodyPr/>
        <a:lstStyle/>
        <a:p>
          <a:endParaRPr lang="en-GB"/>
        </a:p>
      </dgm:t>
    </dgm:pt>
    <dgm:pt modelId="{BA8FAF93-3DFC-4F94-877A-776D788012A0}" type="parTrans" cxnId="{29D1C2A2-1CF7-4711-9885-7411BF3A6EAC}">
      <dgm:prSet/>
      <dgm:spPr/>
      <dgm:t>
        <a:bodyPr/>
        <a:lstStyle/>
        <a:p>
          <a:endParaRPr lang="en-GB"/>
        </a:p>
      </dgm:t>
    </dgm:pt>
    <dgm:pt modelId="{B75B0180-3641-4075-B010-39EBDC69C9D7}" type="pres">
      <dgm:prSet presAssocID="{98791EAF-167E-46A4-AF7A-23A97ABDB6F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D24E0BC-3581-49B9-8330-18B13E2C4726}" type="pres">
      <dgm:prSet presAssocID="{85A64423-64F5-464F-86F5-A000E8AA0CBF}" presName="centerShape" presStyleLbl="node0" presStyleIdx="0" presStyleCnt="1"/>
      <dgm:spPr/>
      <dgm:t>
        <a:bodyPr/>
        <a:lstStyle/>
        <a:p>
          <a:endParaRPr lang="en-GB"/>
        </a:p>
      </dgm:t>
    </dgm:pt>
    <dgm:pt modelId="{1343EE68-C178-456C-B116-3FA320152C2B}" type="pres">
      <dgm:prSet presAssocID="{1F5E1425-5A5C-4E3D-AC7B-309373F69960}" presName="parTrans" presStyleLbl="sibTrans2D1" presStyleIdx="0" presStyleCnt="5"/>
      <dgm:spPr/>
      <dgm:t>
        <a:bodyPr/>
        <a:lstStyle/>
        <a:p>
          <a:endParaRPr lang="en-GB"/>
        </a:p>
      </dgm:t>
    </dgm:pt>
    <dgm:pt modelId="{D1B83C39-5E26-4D63-BA91-B3B9D84CB249}" type="pres">
      <dgm:prSet presAssocID="{1F5E1425-5A5C-4E3D-AC7B-309373F69960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103C4EC9-9139-46FE-8C5B-FDDBCA778ECE}" type="pres">
      <dgm:prSet presAssocID="{53E2906D-EB84-4EBB-9864-69D4AC5A00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75619A-E502-4652-90F9-1AD17BCE9EAE}" type="pres">
      <dgm:prSet presAssocID="{FB62092E-04F5-41BC-889A-0F14E97B4FF1}" presName="parTrans" presStyleLbl="sibTrans2D1" presStyleIdx="1" presStyleCnt="5"/>
      <dgm:spPr/>
      <dgm:t>
        <a:bodyPr/>
        <a:lstStyle/>
        <a:p>
          <a:endParaRPr lang="en-GB"/>
        </a:p>
      </dgm:t>
    </dgm:pt>
    <dgm:pt modelId="{A94A607D-374E-41FD-847F-41F86D710EFA}" type="pres">
      <dgm:prSet presAssocID="{FB62092E-04F5-41BC-889A-0F14E97B4FF1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9F9EC1B1-8495-45D4-A284-4155132B699D}" type="pres">
      <dgm:prSet presAssocID="{DE7E86EC-90F8-43F2-BD5A-37933A6A80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F5AADD-E324-4E55-BDE4-00687A7CE48E}" type="pres">
      <dgm:prSet presAssocID="{A64FE54D-AAF5-44C3-A00C-2B345A8C0968}" presName="parTrans" presStyleLbl="sibTrans2D1" presStyleIdx="2" presStyleCnt="5"/>
      <dgm:spPr/>
      <dgm:t>
        <a:bodyPr/>
        <a:lstStyle/>
        <a:p>
          <a:endParaRPr lang="en-GB"/>
        </a:p>
      </dgm:t>
    </dgm:pt>
    <dgm:pt modelId="{D95EB76D-F8F6-4989-9163-C2D06799B382}" type="pres">
      <dgm:prSet presAssocID="{A64FE54D-AAF5-44C3-A00C-2B345A8C0968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33D00A71-153A-4B08-804C-65B35CDB6BDB}" type="pres">
      <dgm:prSet presAssocID="{271F86B0-1293-48A8-ADAF-543CE382CC2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E437D60-AE99-4B0F-8C65-5CEB713575A4}" type="pres">
      <dgm:prSet presAssocID="{A02E1801-09F1-4366-A9D0-1F661409094D}" presName="parTrans" presStyleLbl="sibTrans2D1" presStyleIdx="3" presStyleCnt="5"/>
      <dgm:spPr/>
      <dgm:t>
        <a:bodyPr/>
        <a:lstStyle/>
        <a:p>
          <a:endParaRPr lang="en-GB"/>
        </a:p>
      </dgm:t>
    </dgm:pt>
    <dgm:pt modelId="{DB32C897-FEBE-40B0-893D-944D21A80B00}" type="pres">
      <dgm:prSet presAssocID="{A02E1801-09F1-4366-A9D0-1F661409094D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93A119AF-C1AF-4533-AB1F-0A5390AAAB1B}" type="pres">
      <dgm:prSet presAssocID="{6B3B0C62-B883-42AF-8CF5-90703A54DF1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B9C80A-05D6-4D7C-998A-F6565BED0D69}" type="pres">
      <dgm:prSet presAssocID="{BA8FAF93-3DFC-4F94-877A-776D788012A0}" presName="parTrans" presStyleLbl="sibTrans2D1" presStyleIdx="4" presStyleCnt="5"/>
      <dgm:spPr/>
      <dgm:t>
        <a:bodyPr/>
        <a:lstStyle/>
        <a:p>
          <a:endParaRPr lang="en-GB"/>
        </a:p>
      </dgm:t>
    </dgm:pt>
    <dgm:pt modelId="{5B378D51-44C7-447A-BA53-C101299A9C0F}" type="pres">
      <dgm:prSet presAssocID="{BA8FAF93-3DFC-4F94-877A-776D788012A0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9AACB840-B34D-42AA-9E86-E3F24756C446}" type="pres">
      <dgm:prSet presAssocID="{1CE410A7-EFA7-4C6B-BABB-BECFFC7CD87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88EE9EB-2284-4149-9DC8-BBF375C582DA}" type="presOf" srcId="{A64FE54D-AAF5-44C3-A00C-2B345A8C0968}" destId="{D95EB76D-F8F6-4989-9163-C2D06799B382}" srcOrd="1" destOrd="0" presId="urn:microsoft.com/office/officeart/2005/8/layout/radial5"/>
    <dgm:cxn modelId="{29D1C2A2-1CF7-4711-9885-7411BF3A6EAC}" srcId="{85A64423-64F5-464F-86F5-A000E8AA0CBF}" destId="{1CE410A7-EFA7-4C6B-BABB-BECFFC7CD87E}" srcOrd="4" destOrd="0" parTransId="{BA8FAF93-3DFC-4F94-877A-776D788012A0}" sibTransId="{D460735A-B8D5-4105-A5E9-BFC7F3BA7051}"/>
    <dgm:cxn modelId="{4FF56151-97D7-421B-B346-05B658F79B6C}" type="presOf" srcId="{1F5E1425-5A5C-4E3D-AC7B-309373F69960}" destId="{D1B83C39-5E26-4D63-BA91-B3B9D84CB249}" srcOrd="1" destOrd="0" presId="urn:microsoft.com/office/officeart/2005/8/layout/radial5"/>
    <dgm:cxn modelId="{EB2D6C32-08CE-415B-A8CF-E0DBC1776200}" type="presOf" srcId="{98791EAF-167E-46A4-AF7A-23A97ABDB6F2}" destId="{B75B0180-3641-4075-B010-39EBDC69C9D7}" srcOrd="0" destOrd="0" presId="urn:microsoft.com/office/officeart/2005/8/layout/radial5"/>
    <dgm:cxn modelId="{2CCC9699-53E2-4D49-83C0-FF556497E158}" type="presOf" srcId="{85A64423-64F5-464F-86F5-A000E8AA0CBF}" destId="{4D24E0BC-3581-49B9-8330-18B13E2C4726}" srcOrd="0" destOrd="0" presId="urn:microsoft.com/office/officeart/2005/8/layout/radial5"/>
    <dgm:cxn modelId="{349E6925-0D7D-4DEF-839A-5A58CCA6622E}" srcId="{85A64423-64F5-464F-86F5-A000E8AA0CBF}" destId="{DE7E86EC-90F8-43F2-BD5A-37933A6A804B}" srcOrd="1" destOrd="0" parTransId="{FB62092E-04F5-41BC-889A-0F14E97B4FF1}" sibTransId="{F40920DB-87C2-46C4-9CCF-25067ACA8AED}"/>
    <dgm:cxn modelId="{32452D64-A309-46FD-BE78-3284B9D13B8C}" type="presOf" srcId="{DE7E86EC-90F8-43F2-BD5A-37933A6A804B}" destId="{9F9EC1B1-8495-45D4-A284-4155132B699D}" srcOrd="0" destOrd="0" presId="urn:microsoft.com/office/officeart/2005/8/layout/radial5"/>
    <dgm:cxn modelId="{FBB669C6-89E9-42E9-9F1B-F4678FEA0CAA}" srcId="{85A64423-64F5-464F-86F5-A000E8AA0CBF}" destId="{53E2906D-EB84-4EBB-9864-69D4AC5A006D}" srcOrd="0" destOrd="0" parTransId="{1F5E1425-5A5C-4E3D-AC7B-309373F69960}" sibTransId="{1D9D6650-E71E-43AE-B87C-9D43DFDB1E0D}"/>
    <dgm:cxn modelId="{80999C2E-89A9-4C98-BA7B-570BDFC22C6A}" srcId="{85A64423-64F5-464F-86F5-A000E8AA0CBF}" destId="{271F86B0-1293-48A8-ADAF-543CE382CC26}" srcOrd="2" destOrd="0" parTransId="{A64FE54D-AAF5-44C3-A00C-2B345A8C0968}" sibTransId="{5BE2DCCE-8B67-412A-9475-73CE3226F17D}"/>
    <dgm:cxn modelId="{DB2AACB9-8F0E-46E4-A172-A57A3D00FEEA}" type="presOf" srcId="{BA8FAF93-3DFC-4F94-877A-776D788012A0}" destId="{83B9C80A-05D6-4D7C-998A-F6565BED0D69}" srcOrd="0" destOrd="0" presId="urn:microsoft.com/office/officeart/2005/8/layout/radial5"/>
    <dgm:cxn modelId="{B84E2AF9-A67F-427B-8AA2-8A7D25045E78}" srcId="{85A64423-64F5-464F-86F5-A000E8AA0CBF}" destId="{6B3B0C62-B883-42AF-8CF5-90703A54DF1F}" srcOrd="3" destOrd="0" parTransId="{A02E1801-09F1-4366-A9D0-1F661409094D}" sibTransId="{A4E4413E-14B3-460D-9FF5-A565C66CDCD7}"/>
    <dgm:cxn modelId="{55C9B19B-275C-436C-A8F6-F288A09AA915}" type="presOf" srcId="{FB62092E-04F5-41BC-889A-0F14E97B4FF1}" destId="{A94A607D-374E-41FD-847F-41F86D710EFA}" srcOrd="1" destOrd="0" presId="urn:microsoft.com/office/officeart/2005/8/layout/radial5"/>
    <dgm:cxn modelId="{7C2DD964-C0D0-477F-BF7F-08AAC39C3F54}" type="presOf" srcId="{1F5E1425-5A5C-4E3D-AC7B-309373F69960}" destId="{1343EE68-C178-456C-B116-3FA320152C2B}" srcOrd="0" destOrd="0" presId="urn:microsoft.com/office/officeart/2005/8/layout/radial5"/>
    <dgm:cxn modelId="{D8098459-A007-466E-BB30-8A0764B560AA}" type="presOf" srcId="{BA8FAF93-3DFC-4F94-877A-776D788012A0}" destId="{5B378D51-44C7-447A-BA53-C101299A9C0F}" srcOrd="1" destOrd="0" presId="urn:microsoft.com/office/officeart/2005/8/layout/radial5"/>
    <dgm:cxn modelId="{4430935B-AF09-4377-A948-14C3DC416CE3}" type="presOf" srcId="{A02E1801-09F1-4366-A9D0-1F661409094D}" destId="{9E437D60-AE99-4B0F-8C65-5CEB713575A4}" srcOrd="0" destOrd="0" presId="urn:microsoft.com/office/officeart/2005/8/layout/radial5"/>
    <dgm:cxn modelId="{AD0F3F88-AFF5-4E77-8080-DFE1AF94E3D7}" srcId="{98791EAF-167E-46A4-AF7A-23A97ABDB6F2}" destId="{85A64423-64F5-464F-86F5-A000E8AA0CBF}" srcOrd="0" destOrd="0" parTransId="{2EBE8080-4D3C-4103-95A5-686DB675D77D}" sibTransId="{753257DB-BAEC-413E-BAEF-82D3F9B477FE}"/>
    <dgm:cxn modelId="{9FC1A147-8E15-4AAE-AC6F-2D5A9F21C801}" type="presOf" srcId="{A02E1801-09F1-4366-A9D0-1F661409094D}" destId="{DB32C897-FEBE-40B0-893D-944D21A80B00}" srcOrd="1" destOrd="0" presId="urn:microsoft.com/office/officeart/2005/8/layout/radial5"/>
    <dgm:cxn modelId="{700F38C7-FA62-4DA8-8611-70C435C2B335}" type="presOf" srcId="{53E2906D-EB84-4EBB-9864-69D4AC5A006D}" destId="{103C4EC9-9139-46FE-8C5B-FDDBCA778ECE}" srcOrd="0" destOrd="0" presId="urn:microsoft.com/office/officeart/2005/8/layout/radial5"/>
    <dgm:cxn modelId="{8FB228FB-FCBC-49F7-A777-34FE90FCA914}" type="presOf" srcId="{6B3B0C62-B883-42AF-8CF5-90703A54DF1F}" destId="{93A119AF-C1AF-4533-AB1F-0A5390AAAB1B}" srcOrd="0" destOrd="0" presId="urn:microsoft.com/office/officeart/2005/8/layout/radial5"/>
    <dgm:cxn modelId="{FD3AC995-7382-4005-9C32-93AE10161447}" type="presOf" srcId="{1CE410A7-EFA7-4C6B-BABB-BECFFC7CD87E}" destId="{9AACB840-B34D-42AA-9E86-E3F24756C446}" srcOrd="0" destOrd="0" presId="urn:microsoft.com/office/officeart/2005/8/layout/radial5"/>
    <dgm:cxn modelId="{A8B242F9-8436-4498-B0B2-E43099624ED7}" type="presOf" srcId="{A64FE54D-AAF5-44C3-A00C-2B345A8C0968}" destId="{84F5AADD-E324-4E55-BDE4-00687A7CE48E}" srcOrd="0" destOrd="0" presId="urn:microsoft.com/office/officeart/2005/8/layout/radial5"/>
    <dgm:cxn modelId="{BC23176A-706D-464C-812D-EB91122816AF}" type="presOf" srcId="{271F86B0-1293-48A8-ADAF-543CE382CC26}" destId="{33D00A71-153A-4B08-804C-65B35CDB6BDB}" srcOrd="0" destOrd="0" presId="urn:microsoft.com/office/officeart/2005/8/layout/radial5"/>
    <dgm:cxn modelId="{2265EFD0-3432-448D-84D1-951D5FF65CC4}" type="presOf" srcId="{FB62092E-04F5-41BC-889A-0F14E97B4FF1}" destId="{A175619A-E502-4652-90F9-1AD17BCE9EAE}" srcOrd="0" destOrd="0" presId="urn:microsoft.com/office/officeart/2005/8/layout/radial5"/>
    <dgm:cxn modelId="{ABEC3D04-CB1A-4FC1-98EC-8B94A3B51008}" type="presParOf" srcId="{B75B0180-3641-4075-B010-39EBDC69C9D7}" destId="{4D24E0BC-3581-49B9-8330-18B13E2C4726}" srcOrd="0" destOrd="0" presId="urn:microsoft.com/office/officeart/2005/8/layout/radial5"/>
    <dgm:cxn modelId="{49EF92C2-1FAB-41F9-8E00-B97F0908C752}" type="presParOf" srcId="{B75B0180-3641-4075-B010-39EBDC69C9D7}" destId="{1343EE68-C178-456C-B116-3FA320152C2B}" srcOrd="1" destOrd="0" presId="urn:microsoft.com/office/officeart/2005/8/layout/radial5"/>
    <dgm:cxn modelId="{04692AA4-D659-4661-BD29-4F8355498F42}" type="presParOf" srcId="{1343EE68-C178-456C-B116-3FA320152C2B}" destId="{D1B83C39-5E26-4D63-BA91-B3B9D84CB249}" srcOrd="0" destOrd="0" presId="urn:microsoft.com/office/officeart/2005/8/layout/radial5"/>
    <dgm:cxn modelId="{63F21E54-5059-49F0-824F-C02A05629812}" type="presParOf" srcId="{B75B0180-3641-4075-B010-39EBDC69C9D7}" destId="{103C4EC9-9139-46FE-8C5B-FDDBCA778ECE}" srcOrd="2" destOrd="0" presId="urn:microsoft.com/office/officeart/2005/8/layout/radial5"/>
    <dgm:cxn modelId="{884D8788-155B-4A9C-955E-7EEB28889D31}" type="presParOf" srcId="{B75B0180-3641-4075-B010-39EBDC69C9D7}" destId="{A175619A-E502-4652-90F9-1AD17BCE9EAE}" srcOrd="3" destOrd="0" presId="urn:microsoft.com/office/officeart/2005/8/layout/radial5"/>
    <dgm:cxn modelId="{E48CD5D0-E568-4584-A2A1-D89E3D122316}" type="presParOf" srcId="{A175619A-E502-4652-90F9-1AD17BCE9EAE}" destId="{A94A607D-374E-41FD-847F-41F86D710EFA}" srcOrd="0" destOrd="0" presId="urn:microsoft.com/office/officeart/2005/8/layout/radial5"/>
    <dgm:cxn modelId="{60CEA1FB-F559-4B5E-B957-429FBCF9C902}" type="presParOf" srcId="{B75B0180-3641-4075-B010-39EBDC69C9D7}" destId="{9F9EC1B1-8495-45D4-A284-4155132B699D}" srcOrd="4" destOrd="0" presId="urn:microsoft.com/office/officeart/2005/8/layout/radial5"/>
    <dgm:cxn modelId="{EBDBBF1C-6B9E-4341-B7D3-FBFA30C010BA}" type="presParOf" srcId="{B75B0180-3641-4075-B010-39EBDC69C9D7}" destId="{84F5AADD-E324-4E55-BDE4-00687A7CE48E}" srcOrd="5" destOrd="0" presId="urn:microsoft.com/office/officeart/2005/8/layout/radial5"/>
    <dgm:cxn modelId="{538146CA-EF3C-4DC3-83F7-F4F79F18E10C}" type="presParOf" srcId="{84F5AADD-E324-4E55-BDE4-00687A7CE48E}" destId="{D95EB76D-F8F6-4989-9163-C2D06799B382}" srcOrd="0" destOrd="0" presId="urn:microsoft.com/office/officeart/2005/8/layout/radial5"/>
    <dgm:cxn modelId="{60F1C514-DB32-4FC3-BC8E-89ACFB5D6BC0}" type="presParOf" srcId="{B75B0180-3641-4075-B010-39EBDC69C9D7}" destId="{33D00A71-153A-4B08-804C-65B35CDB6BDB}" srcOrd="6" destOrd="0" presId="urn:microsoft.com/office/officeart/2005/8/layout/radial5"/>
    <dgm:cxn modelId="{694D7630-738F-4A1D-80A8-989960EC937F}" type="presParOf" srcId="{B75B0180-3641-4075-B010-39EBDC69C9D7}" destId="{9E437D60-AE99-4B0F-8C65-5CEB713575A4}" srcOrd="7" destOrd="0" presId="urn:microsoft.com/office/officeart/2005/8/layout/radial5"/>
    <dgm:cxn modelId="{BDC05052-B6C6-434E-8962-BF6A7A27A7D9}" type="presParOf" srcId="{9E437D60-AE99-4B0F-8C65-5CEB713575A4}" destId="{DB32C897-FEBE-40B0-893D-944D21A80B00}" srcOrd="0" destOrd="0" presId="urn:microsoft.com/office/officeart/2005/8/layout/radial5"/>
    <dgm:cxn modelId="{C72CA03D-3100-4CD2-A2AA-32A9A7406BC1}" type="presParOf" srcId="{B75B0180-3641-4075-B010-39EBDC69C9D7}" destId="{93A119AF-C1AF-4533-AB1F-0A5390AAAB1B}" srcOrd="8" destOrd="0" presId="urn:microsoft.com/office/officeart/2005/8/layout/radial5"/>
    <dgm:cxn modelId="{D10B069C-1A8A-44C9-B719-D893F42E2AA2}" type="presParOf" srcId="{B75B0180-3641-4075-B010-39EBDC69C9D7}" destId="{83B9C80A-05D6-4D7C-998A-F6565BED0D69}" srcOrd="9" destOrd="0" presId="urn:microsoft.com/office/officeart/2005/8/layout/radial5"/>
    <dgm:cxn modelId="{7462B128-0E87-47C5-BCCA-37BBA4FA2561}" type="presParOf" srcId="{83B9C80A-05D6-4D7C-998A-F6565BED0D69}" destId="{5B378D51-44C7-447A-BA53-C101299A9C0F}" srcOrd="0" destOrd="0" presId="urn:microsoft.com/office/officeart/2005/8/layout/radial5"/>
    <dgm:cxn modelId="{E9A2C08D-6975-4147-80D4-B6E5038F3D8E}" type="presParOf" srcId="{B75B0180-3641-4075-B010-39EBDC69C9D7}" destId="{9AACB840-B34D-42AA-9E86-E3F24756C446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24E0BC-3581-49B9-8330-18B13E2C4726}">
      <dsp:nvSpPr>
        <dsp:cNvPr id="0" name=""/>
        <dsp:cNvSpPr/>
      </dsp:nvSpPr>
      <dsp:spPr>
        <a:xfrm>
          <a:off x="2473523" y="1611147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Acids and Alkalis</a:t>
          </a:r>
          <a:endParaRPr lang="en-GB" sz="1800" kern="1200" dirty="0"/>
        </a:p>
      </dsp:txBody>
      <dsp:txXfrm>
        <a:off x="2473523" y="1611147"/>
        <a:ext cx="1148953" cy="1148953"/>
      </dsp:txXfrm>
    </dsp:sp>
    <dsp:sp modelId="{1343EE68-C178-456C-B116-3FA320152C2B}">
      <dsp:nvSpPr>
        <dsp:cNvPr id="0" name=""/>
        <dsp:cNvSpPr/>
      </dsp:nvSpPr>
      <dsp:spPr>
        <a:xfrm rot="16200000">
          <a:off x="2926148" y="119281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6200000">
        <a:off x="2926148" y="1192813"/>
        <a:ext cx="243703" cy="390644"/>
      </dsp:txXfrm>
    </dsp:sp>
    <dsp:sp modelId="{103C4EC9-9139-46FE-8C5B-FDDBCA778ECE}">
      <dsp:nvSpPr>
        <dsp:cNvPr id="0" name=""/>
        <dsp:cNvSpPr/>
      </dsp:nvSpPr>
      <dsp:spPr>
        <a:xfrm>
          <a:off x="2473523" y="2376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Acids</a:t>
          </a:r>
          <a:r>
            <a:rPr lang="en-GB" sz="1300" kern="1200" dirty="0" smtClean="0"/>
            <a:t> in every day life</a:t>
          </a:r>
          <a:endParaRPr lang="en-GB" sz="1300" kern="1200" dirty="0"/>
        </a:p>
      </dsp:txBody>
      <dsp:txXfrm>
        <a:off x="2473523" y="2376"/>
        <a:ext cx="1148953" cy="1148953"/>
      </dsp:txXfrm>
    </dsp:sp>
    <dsp:sp modelId="{A175619A-E502-4652-90F9-1AD17BCE9EAE}">
      <dsp:nvSpPr>
        <dsp:cNvPr id="0" name=""/>
        <dsp:cNvSpPr/>
      </dsp:nvSpPr>
      <dsp:spPr>
        <a:xfrm rot="20520000">
          <a:off x="3684604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20520000">
        <a:off x="3684604" y="1743864"/>
        <a:ext cx="243703" cy="390644"/>
      </dsp:txXfrm>
    </dsp:sp>
    <dsp:sp modelId="{9F9EC1B1-8495-45D4-A284-4155132B699D}">
      <dsp:nvSpPr>
        <dsp:cNvPr id="0" name=""/>
        <dsp:cNvSpPr/>
      </dsp:nvSpPr>
      <dsp:spPr>
        <a:xfrm>
          <a:off x="4003555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Alkalis </a:t>
          </a:r>
          <a:r>
            <a:rPr lang="en-GB" sz="1300" kern="1200" dirty="0" smtClean="0"/>
            <a:t>in everyday life</a:t>
          </a:r>
          <a:endParaRPr lang="en-GB" sz="1300" kern="1200" dirty="0"/>
        </a:p>
      </dsp:txBody>
      <dsp:txXfrm>
        <a:off x="4003555" y="1114009"/>
        <a:ext cx="1148953" cy="1148953"/>
      </dsp:txXfrm>
    </dsp:sp>
    <dsp:sp modelId="{84F5AADD-E324-4E55-BDE4-00687A7CE48E}">
      <dsp:nvSpPr>
        <dsp:cNvPr id="0" name=""/>
        <dsp:cNvSpPr/>
      </dsp:nvSpPr>
      <dsp:spPr>
        <a:xfrm rot="3240000">
          <a:off x="3394900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3240000">
        <a:off x="3394900" y="2635483"/>
        <a:ext cx="243703" cy="390644"/>
      </dsp:txXfrm>
    </dsp:sp>
    <dsp:sp modelId="{33D00A71-153A-4B08-804C-65B35CDB6BDB}">
      <dsp:nvSpPr>
        <dsp:cNvPr id="0" name=""/>
        <dsp:cNvSpPr/>
      </dsp:nvSpPr>
      <dsp:spPr>
        <a:xfrm>
          <a:off x="3419135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What does an acid contain?</a:t>
          </a:r>
          <a:endParaRPr lang="en-GB" sz="1300" kern="1200" dirty="0"/>
        </a:p>
      </dsp:txBody>
      <dsp:txXfrm>
        <a:off x="3419135" y="2912670"/>
        <a:ext cx="1148953" cy="1148953"/>
      </dsp:txXfrm>
    </dsp:sp>
    <dsp:sp modelId="{9E437D60-AE99-4B0F-8C65-5CEB713575A4}">
      <dsp:nvSpPr>
        <dsp:cNvPr id="0" name=""/>
        <dsp:cNvSpPr/>
      </dsp:nvSpPr>
      <dsp:spPr>
        <a:xfrm rot="7560000">
          <a:off x="2457396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7560000">
        <a:off x="2457396" y="2635483"/>
        <a:ext cx="243703" cy="390644"/>
      </dsp:txXfrm>
    </dsp:sp>
    <dsp:sp modelId="{93A119AF-C1AF-4533-AB1F-0A5390AAAB1B}">
      <dsp:nvSpPr>
        <dsp:cNvPr id="0" name=""/>
        <dsp:cNvSpPr/>
      </dsp:nvSpPr>
      <dsp:spPr>
        <a:xfrm>
          <a:off x="1527911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Hazard symbols</a:t>
          </a:r>
          <a:endParaRPr lang="en-GB" sz="1300" kern="1200" dirty="0"/>
        </a:p>
      </dsp:txBody>
      <dsp:txXfrm>
        <a:off x="1527911" y="2912670"/>
        <a:ext cx="1148953" cy="1148953"/>
      </dsp:txXfrm>
    </dsp:sp>
    <dsp:sp modelId="{83B9C80A-05D6-4D7C-998A-F6565BED0D69}">
      <dsp:nvSpPr>
        <dsp:cNvPr id="0" name=""/>
        <dsp:cNvSpPr/>
      </dsp:nvSpPr>
      <dsp:spPr>
        <a:xfrm rot="11880000">
          <a:off x="2167692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1880000">
        <a:off x="2167692" y="1743864"/>
        <a:ext cx="243703" cy="390644"/>
      </dsp:txXfrm>
    </dsp:sp>
    <dsp:sp modelId="{9AACB840-B34D-42AA-9E86-E3F24756C446}">
      <dsp:nvSpPr>
        <dsp:cNvPr id="0" name=""/>
        <dsp:cNvSpPr/>
      </dsp:nvSpPr>
      <dsp:spPr>
        <a:xfrm>
          <a:off x="943491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pH Scale</a:t>
          </a:r>
          <a:endParaRPr lang="en-GB" sz="1300" kern="1200" dirty="0"/>
        </a:p>
      </dsp:txBody>
      <dsp:txXfrm>
        <a:off x="943491" y="1114009"/>
        <a:ext cx="1148953" cy="114895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24E0BC-3581-49B9-8330-18B13E2C4726}">
      <dsp:nvSpPr>
        <dsp:cNvPr id="0" name=""/>
        <dsp:cNvSpPr/>
      </dsp:nvSpPr>
      <dsp:spPr>
        <a:xfrm>
          <a:off x="2326195" y="1554016"/>
          <a:ext cx="1108248" cy="11082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Acids and Alkalis</a:t>
          </a:r>
          <a:endParaRPr lang="en-GB" sz="1700" kern="1200" dirty="0"/>
        </a:p>
      </dsp:txBody>
      <dsp:txXfrm>
        <a:off x="2326195" y="1554016"/>
        <a:ext cx="1108248" cy="1108248"/>
      </dsp:txXfrm>
    </dsp:sp>
    <dsp:sp modelId="{1343EE68-C178-456C-B116-3FA320152C2B}">
      <dsp:nvSpPr>
        <dsp:cNvPr id="0" name=""/>
        <dsp:cNvSpPr/>
      </dsp:nvSpPr>
      <dsp:spPr>
        <a:xfrm rot="16200000">
          <a:off x="2762876" y="1150670"/>
          <a:ext cx="234887" cy="376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6200000">
        <a:off x="2762876" y="1150670"/>
        <a:ext cx="234887" cy="376804"/>
      </dsp:txXfrm>
    </dsp:sp>
    <dsp:sp modelId="{103C4EC9-9139-46FE-8C5B-FDDBCA778ECE}">
      <dsp:nvSpPr>
        <dsp:cNvPr id="0" name=""/>
        <dsp:cNvSpPr/>
      </dsp:nvSpPr>
      <dsp:spPr>
        <a:xfrm>
          <a:off x="2326195" y="2585"/>
          <a:ext cx="1108248" cy="11082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Acids</a:t>
          </a:r>
          <a:r>
            <a:rPr lang="en-GB" sz="1300" kern="1200" dirty="0" smtClean="0"/>
            <a:t> in every day life</a:t>
          </a:r>
          <a:endParaRPr lang="en-GB" sz="1300" kern="1200" dirty="0"/>
        </a:p>
      </dsp:txBody>
      <dsp:txXfrm>
        <a:off x="2326195" y="2585"/>
        <a:ext cx="1108248" cy="1108248"/>
      </dsp:txXfrm>
    </dsp:sp>
    <dsp:sp modelId="{A175619A-E502-4652-90F9-1AD17BCE9EAE}">
      <dsp:nvSpPr>
        <dsp:cNvPr id="0" name=""/>
        <dsp:cNvSpPr/>
      </dsp:nvSpPr>
      <dsp:spPr>
        <a:xfrm rot="20520000">
          <a:off x="3494303" y="1682083"/>
          <a:ext cx="234887" cy="376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20520000">
        <a:off x="3494303" y="1682083"/>
        <a:ext cx="234887" cy="376804"/>
      </dsp:txXfrm>
    </dsp:sp>
    <dsp:sp modelId="{9F9EC1B1-8495-45D4-A284-4155132B699D}">
      <dsp:nvSpPr>
        <dsp:cNvPr id="0" name=""/>
        <dsp:cNvSpPr/>
      </dsp:nvSpPr>
      <dsp:spPr>
        <a:xfrm>
          <a:off x="3801694" y="1074597"/>
          <a:ext cx="1108248" cy="11082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Alkalis </a:t>
          </a:r>
          <a:r>
            <a:rPr lang="en-GB" sz="1300" kern="1200" dirty="0" smtClean="0"/>
            <a:t>in everyday life</a:t>
          </a:r>
          <a:endParaRPr lang="en-GB" sz="1300" kern="1200" dirty="0"/>
        </a:p>
      </dsp:txBody>
      <dsp:txXfrm>
        <a:off x="3801694" y="1074597"/>
        <a:ext cx="1108248" cy="1108248"/>
      </dsp:txXfrm>
    </dsp:sp>
    <dsp:sp modelId="{84F5AADD-E324-4E55-BDE4-00687A7CE48E}">
      <dsp:nvSpPr>
        <dsp:cNvPr id="0" name=""/>
        <dsp:cNvSpPr/>
      </dsp:nvSpPr>
      <dsp:spPr>
        <a:xfrm rot="3240000">
          <a:off x="3214923" y="2541927"/>
          <a:ext cx="234887" cy="376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3240000">
        <a:off x="3214923" y="2541927"/>
        <a:ext cx="234887" cy="376804"/>
      </dsp:txXfrm>
    </dsp:sp>
    <dsp:sp modelId="{33D00A71-153A-4B08-804C-65B35CDB6BDB}">
      <dsp:nvSpPr>
        <dsp:cNvPr id="0" name=""/>
        <dsp:cNvSpPr/>
      </dsp:nvSpPr>
      <dsp:spPr>
        <a:xfrm>
          <a:off x="3238104" y="2809150"/>
          <a:ext cx="1108248" cy="11082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What does an acid contain?</a:t>
          </a:r>
          <a:endParaRPr lang="en-GB" sz="1300" kern="1200" dirty="0"/>
        </a:p>
      </dsp:txBody>
      <dsp:txXfrm>
        <a:off x="3238104" y="2809150"/>
        <a:ext cx="1108248" cy="1108248"/>
      </dsp:txXfrm>
    </dsp:sp>
    <dsp:sp modelId="{9E437D60-AE99-4B0F-8C65-5CEB713575A4}">
      <dsp:nvSpPr>
        <dsp:cNvPr id="0" name=""/>
        <dsp:cNvSpPr/>
      </dsp:nvSpPr>
      <dsp:spPr>
        <a:xfrm rot="7560000">
          <a:off x="2310829" y="2541927"/>
          <a:ext cx="234887" cy="376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7560000">
        <a:off x="2310829" y="2541927"/>
        <a:ext cx="234887" cy="376804"/>
      </dsp:txXfrm>
    </dsp:sp>
    <dsp:sp modelId="{93A119AF-C1AF-4533-AB1F-0A5390AAAB1B}">
      <dsp:nvSpPr>
        <dsp:cNvPr id="0" name=""/>
        <dsp:cNvSpPr/>
      </dsp:nvSpPr>
      <dsp:spPr>
        <a:xfrm>
          <a:off x="1414287" y="2809150"/>
          <a:ext cx="1108248" cy="11082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Hazard symbols</a:t>
          </a:r>
          <a:endParaRPr lang="en-GB" sz="1300" kern="1200" dirty="0"/>
        </a:p>
      </dsp:txBody>
      <dsp:txXfrm>
        <a:off x="1414287" y="2809150"/>
        <a:ext cx="1108248" cy="1108248"/>
      </dsp:txXfrm>
    </dsp:sp>
    <dsp:sp modelId="{83B9C80A-05D6-4D7C-998A-F6565BED0D69}">
      <dsp:nvSpPr>
        <dsp:cNvPr id="0" name=""/>
        <dsp:cNvSpPr/>
      </dsp:nvSpPr>
      <dsp:spPr>
        <a:xfrm rot="11880000">
          <a:off x="2031449" y="1682083"/>
          <a:ext cx="234887" cy="3768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1880000">
        <a:off x="2031449" y="1682083"/>
        <a:ext cx="234887" cy="376804"/>
      </dsp:txXfrm>
    </dsp:sp>
    <dsp:sp modelId="{9AACB840-B34D-42AA-9E86-E3F24756C446}">
      <dsp:nvSpPr>
        <dsp:cNvPr id="0" name=""/>
        <dsp:cNvSpPr/>
      </dsp:nvSpPr>
      <dsp:spPr>
        <a:xfrm>
          <a:off x="850697" y="1074597"/>
          <a:ext cx="1108248" cy="11082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pH Scale</a:t>
          </a:r>
          <a:endParaRPr lang="en-GB" sz="1300" kern="1200" dirty="0"/>
        </a:p>
      </dsp:txBody>
      <dsp:txXfrm>
        <a:off x="850697" y="1074597"/>
        <a:ext cx="1108248" cy="110824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24E0BC-3581-49B9-8330-18B13E2C4726}">
      <dsp:nvSpPr>
        <dsp:cNvPr id="0" name=""/>
        <dsp:cNvSpPr/>
      </dsp:nvSpPr>
      <dsp:spPr>
        <a:xfrm>
          <a:off x="2473523" y="1611147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Acids and Alkalis</a:t>
          </a:r>
          <a:endParaRPr lang="en-GB" sz="1800" kern="1200" dirty="0"/>
        </a:p>
      </dsp:txBody>
      <dsp:txXfrm>
        <a:off x="2473523" y="1611147"/>
        <a:ext cx="1148953" cy="1148953"/>
      </dsp:txXfrm>
    </dsp:sp>
    <dsp:sp modelId="{1343EE68-C178-456C-B116-3FA320152C2B}">
      <dsp:nvSpPr>
        <dsp:cNvPr id="0" name=""/>
        <dsp:cNvSpPr/>
      </dsp:nvSpPr>
      <dsp:spPr>
        <a:xfrm rot="16200000">
          <a:off x="2926148" y="119281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6200000">
        <a:off x="2926148" y="1192813"/>
        <a:ext cx="243703" cy="390644"/>
      </dsp:txXfrm>
    </dsp:sp>
    <dsp:sp modelId="{103C4EC9-9139-46FE-8C5B-FDDBCA778ECE}">
      <dsp:nvSpPr>
        <dsp:cNvPr id="0" name=""/>
        <dsp:cNvSpPr/>
      </dsp:nvSpPr>
      <dsp:spPr>
        <a:xfrm>
          <a:off x="2473523" y="2376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Acids</a:t>
          </a:r>
          <a:r>
            <a:rPr lang="en-GB" sz="1300" kern="1200" dirty="0" smtClean="0"/>
            <a:t> in every day life</a:t>
          </a:r>
          <a:endParaRPr lang="en-GB" sz="1300" kern="1200" dirty="0"/>
        </a:p>
      </dsp:txBody>
      <dsp:txXfrm>
        <a:off x="2473523" y="2376"/>
        <a:ext cx="1148953" cy="1148953"/>
      </dsp:txXfrm>
    </dsp:sp>
    <dsp:sp modelId="{A175619A-E502-4652-90F9-1AD17BCE9EAE}">
      <dsp:nvSpPr>
        <dsp:cNvPr id="0" name=""/>
        <dsp:cNvSpPr/>
      </dsp:nvSpPr>
      <dsp:spPr>
        <a:xfrm rot="20520000">
          <a:off x="3684604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20520000">
        <a:off x="3684604" y="1743864"/>
        <a:ext cx="243703" cy="390644"/>
      </dsp:txXfrm>
    </dsp:sp>
    <dsp:sp modelId="{9F9EC1B1-8495-45D4-A284-4155132B699D}">
      <dsp:nvSpPr>
        <dsp:cNvPr id="0" name=""/>
        <dsp:cNvSpPr/>
      </dsp:nvSpPr>
      <dsp:spPr>
        <a:xfrm>
          <a:off x="4003555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Alkalis </a:t>
          </a:r>
          <a:r>
            <a:rPr lang="en-GB" sz="1300" kern="1200" dirty="0" smtClean="0"/>
            <a:t>in everyday life</a:t>
          </a:r>
          <a:endParaRPr lang="en-GB" sz="1300" kern="1200" dirty="0"/>
        </a:p>
      </dsp:txBody>
      <dsp:txXfrm>
        <a:off x="4003555" y="1114009"/>
        <a:ext cx="1148953" cy="1148953"/>
      </dsp:txXfrm>
    </dsp:sp>
    <dsp:sp modelId="{84F5AADD-E324-4E55-BDE4-00687A7CE48E}">
      <dsp:nvSpPr>
        <dsp:cNvPr id="0" name=""/>
        <dsp:cNvSpPr/>
      </dsp:nvSpPr>
      <dsp:spPr>
        <a:xfrm rot="3240000">
          <a:off x="3394900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3240000">
        <a:off x="3394900" y="2635483"/>
        <a:ext cx="243703" cy="390644"/>
      </dsp:txXfrm>
    </dsp:sp>
    <dsp:sp modelId="{33D00A71-153A-4B08-804C-65B35CDB6BDB}">
      <dsp:nvSpPr>
        <dsp:cNvPr id="0" name=""/>
        <dsp:cNvSpPr/>
      </dsp:nvSpPr>
      <dsp:spPr>
        <a:xfrm>
          <a:off x="3419135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What does an acid contain?</a:t>
          </a:r>
          <a:endParaRPr lang="en-GB" sz="1300" kern="1200" dirty="0"/>
        </a:p>
      </dsp:txBody>
      <dsp:txXfrm>
        <a:off x="3419135" y="2912670"/>
        <a:ext cx="1148953" cy="1148953"/>
      </dsp:txXfrm>
    </dsp:sp>
    <dsp:sp modelId="{9E437D60-AE99-4B0F-8C65-5CEB713575A4}">
      <dsp:nvSpPr>
        <dsp:cNvPr id="0" name=""/>
        <dsp:cNvSpPr/>
      </dsp:nvSpPr>
      <dsp:spPr>
        <a:xfrm rot="7560000">
          <a:off x="2457396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7560000">
        <a:off x="2457396" y="2635483"/>
        <a:ext cx="243703" cy="390644"/>
      </dsp:txXfrm>
    </dsp:sp>
    <dsp:sp modelId="{93A119AF-C1AF-4533-AB1F-0A5390AAAB1B}">
      <dsp:nvSpPr>
        <dsp:cNvPr id="0" name=""/>
        <dsp:cNvSpPr/>
      </dsp:nvSpPr>
      <dsp:spPr>
        <a:xfrm>
          <a:off x="1527911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Hazard symbols</a:t>
          </a:r>
          <a:endParaRPr lang="en-GB" sz="1300" kern="1200" dirty="0"/>
        </a:p>
      </dsp:txBody>
      <dsp:txXfrm>
        <a:off x="1527911" y="2912670"/>
        <a:ext cx="1148953" cy="1148953"/>
      </dsp:txXfrm>
    </dsp:sp>
    <dsp:sp modelId="{83B9C80A-05D6-4D7C-998A-F6565BED0D69}">
      <dsp:nvSpPr>
        <dsp:cNvPr id="0" name=""/>
        <dsp:cNvSpPr/>
      </dsp:nvSpPr>
      <dsp:spPr>
        <a:xfrm rot="11880000">
          <a:off x="2167692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1880000">
        <a:off x="2167692" y="1743864"/>
        <a:ext cx="243703" cy="390644"/>
      </dsp:txXfrm>
    </dsp:sp>
    <dsp:sp modelId="{9AACB840-B34D-42AA-9E86-E3F24756C446}">
      <dsp:nvSpPr>
        <dsp:cNvPr id="0" name=""/>
        <dsp:cNvSpPr/>
      </dsp:nvSpPr>
      <dsp:spPr>
        <a:xfrm>
          <a:off x="943491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pH Scale</a:t>
          </a:r>
          <a:endParaRPr lang="en-GB" sz="1300" kern="1200" dirty="0"/>
        </a:p>
      </dsp:txBody>
      <dsp:txXfrm>
        <a:off x="943491" y="1114009"/>
        <a:ext cx="1148953" cy="114895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24E0BC-3581-49B9-8330-18B13E2C4726}">
      <dsp:nvSpPr>
        <dsp:cNvPr id="0" name=""/>
        <dsp:cNvSpPr/>
      </dsp:nvSpPr>
      <dsp:spPr>
        <a:xfrm>
          <a:off x="2473523" y="1611147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Acids and Alkalis</a:t>
          </a:r>
          <a:endParaRPr lang="en-GB" sz="1800" kern="1200" dirty="0"/>
        </a:p>
      </dsp:txBody>
      <dsp:txXfrm>
        <a:off x="2473523" y="1611147"/>
        <a:ext cx="1148953" cy="1148953"/>
      </dsp:txXfrm>
    </dsp:sp>
    <dsp:sp modelId="{1343EE68-C178-456C-B116-3FA320152C2B}">
      <dsp:nvSpPr>
        <dsp:cNvPr id="0" name=""/>
        <dsp:cNvSpPr/>
      </dsp:nvSpPr>
      <dsp:spPr>
        <a:xfrm rot="16200000">
          <a:off x="2926148" y="119281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6200000">
        <a:off x="2926148" y="1192813"/>
        <a:ext cx="243703" cy="390644"/>
      </dsp:txXfrm>
    </dsp:sp>
    <dsp:sp modelId="{103C4EC9-9139-46FE-8C5B-FDDBCA778ECE}">
      <dsp:nvSpPr>
        <dsp:cNvPr id="0" name=""/>
        <dsp:cNvSpPr/>
      </dsp:nvSpPr>
      <dsp:spPr>
        <a:xfrm>
          <a:off x="2473523" y="2376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Acids</a:t>
          </a:r>
          <a:r>
            <a:rPr lang="en-GB" sz="1300" kern="1200" dirty="0" smtClean="0"/>
            <a:t> in every day life</a:t>
          </a:r>
          <a:endParaRPr lang="en-GB" sz="1300" kern="1200" dirty="0"/>
        </a:p>
      </dsp:txBody>
      <dsp:txXfrm>
        <a:off x="2473523" y="2376"/>
        <a:ext cx="1148953" cy="1148953"/>
      </dsp:txXfrm>
    </dsp:sp>
    <dsp:sp modelId="{A175619A-E502-4652-90F9-1AD17BCE9EAE}">
      <dsp:nvSpPr>
        <dsp:cNvPr id="0" name=""/>
        <dsp:cNvSpPr/>
      </dsp:nvSpPr>
      <dsp:spPr>
        <a:xfrm rot="20520000">
          <a:off x="3684604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20520000">
        <a:off x="3684604" y="1743864"/>
        <a:ext cx="243703" cy="390644"/>
      </dsp:txXfrm>
    </dsp:sp>
    <dsp:sp modelId="{9F9EC1B1-8495-45D4-A284-4155132B699D}">
      <dsp:nvSpPr>
        <dsp:cNvPr id="0" name=""/>
        <dsp:cNvSpPr/>
      </dsp:nvSpPr>
      <dsp:spPr>
        <a:xfrm>
          <a:off x="4003555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Alkalis </a:t>
          </a:r>
          <a:r>
            <a:rPr lang="en-GB" sz="1300" kern="1200" dirty="0" smtClean="0"/>
            <a:t>in everyday life</a:t>
          </a:r>
          <a:endParaRPr lang="en-GB" sz="1300" kern="1200" dirty="0"/>
        </a:p>
      </dsp:txBody>
      <dsp:txXfrm>
        <a:off x="4003555" y="1114009"/>
        <a:ext cx="1148953" cy="1148953"/>
      </dsp:txXfrm>
    </dsp:sp>
    <dsp:sp modelId="{84F5AADD-E324-4E55-BDE4-00687A7CE48E}">
      <dsp:nvSpPr>
        <dsp:cNvPr id="0" name=""/>
        <dsp:cNvSpPr/>
      </dsp:nvSpPr>
      <dsp:spPr>
        <a:xfrm rot="3240000">
          <a:off x="3394900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3240000">
        <a:off x="3394900" y="2635483"/>
        <a:ext cx="243703" cy="390644"/>
      </dsp:txXfrm>
    </dsp:sp>
    <dsp:sp modelId="{33D00A71-153A-4B08-804C-65B35CDB6BDB}">
      <dsp:nvSpPr>
        <dsp:cNvPr id="0" name=""/>
        <dsp:cNvSpPr/>
      </dsp:nvSpPr>
      <dsp:spPr>
        <a:xfrm>
          <a:off x="3419135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What does an acid contain?</a:t>
          </a:r>
          <a:endParaRPr lang="en-GB" sz="1300" kern="1200" dirty="0"/>
        </a:p>
      </dsp:txBody>
      <dsp:txXfrm>
        <a:off x="3419135" y="2912670"/>
        <a:ext cx="1148953" cy="1148953"/>
      </dsp:txXfrm>
    </dsp:sp>
    <dsp:sp modelId="{9E437D60-AE99-4B0F-8C65-5CEB713575A4}">
      <dsp:nvSpPr>
        <dsp:cNvPr id="0" name=""/>
        <dsp:cNvSpPr/>
      </dsp:nvSpPr>
      <dsp:spPr>
        <a:xfrm rot="7560000">
          <a:off x="2457396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7560000">
        <a:off x="2457396" y="2635483"/>
        <a:ext cx="243703" cy="390644"/>
      </dsp:txXfrm>
    </dsp:sp>
    <dsp:sp modelId="{93A119AF-C1AF-4533-AB1F-0A5390AAAB1B}">
      <dsp:nvSpPr>
        <dsp:cNvPr id="0" name=""/>
        <dsp:cNvSpPr/>
      </dsp:nvSpPr>
      <dsp:spPr>
        <a:xfrm>
          <a:off x="1527911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Hazard symbols</a:t>
          </a:r>
          <a:endParaRPr lang="en-GB" sz="1300" kern="1200" dirty="0"/>
        </a:p>
      </dsp:txBody>
      <dsp:txXfrm>
        <a:off x="1527911" y="2912670"/>
        <a:ext cx="1148953" cy="1148953"/>
      </dsp:txXfrm>
    </dsp:sp>
    <dsp:sp modelId="{83B9C80A-05D6-4D7C-998A-F6565BED0D69}">
      <dsp:nvSpPr>
        <dsp:cNvPr id="0" name=""/>
        <dsp:cNvSpPr/>
      </dsp:nvSpPr>
      <dsp:spPr>
        <a:xfrm rot="11880000">
          <a:off x="2167692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1880000">
        <a:off x="2167692" y="1743864"/>
        <a:ext cx="243703" cy="390644"/>
      </dsp:txXfrm>
    </dsp:sp>
    <dsp:sp modelId="{9AACB840-B34D-42AA-9E86-E3F24756C446}">
      <dsp:nvSpPr>
        <dsp:cNvPr id="0" name=""/>
        <dsp:cNvSpPr/>
      </dsp:nvSpPr>
      <dsp:spPr>
        <a:xfrm>
          <a:off x="943491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pH Scale</a:t>
          </a:r>
          <a:endParaRPr lang="en-GB" sz="1300" kern="1200" dirty="0"/>
        </a:p>
      </dsp:txBody>
      <dsp:txXfrm>
        <a:off x="943491" y="1114009"/>
        <a:ext cx="1148953" cy="114895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24E0BC-3581-49B9-8330-18B13E2C4726}">
      <dsp:nvSpPr>
        <dsp:cNvPr id="0" name=""/>
        <dsp:cNvSpPr/>
      </dsp:nvSpPr>
      <dsp:spPr>
        <a:xfrm>
          <a:off x="2473523" y="1611147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Acids and Alkalis</a:t>
          </a:r>
          <a:endParaRPr lang="en-GB" sz="1800" kern="1200" dirty="0"/>
        </a:p>
      </dsp:txBody>
      <dsp:txXfrm>
        <a:off x="2473523" y="1611147"/>
        <a:ext cx="1148953" cy="1148953"/>
      </dsp:txXfrm>
    </dsp:sp>
    <dsp:sp modelId="{1343EE68-C178-456C-B116-3FA320152C2B}">
      <dsp:nvSpPr>
        <dsp:cNvPr id="0" name=""/>
        <dsp:cNvSpPr/>
      </dsp:nvSpPr>
      <dsp:spPr>
        <a:xfrm rot="16200000">
          <a:off x="2926148" y="119281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6200000">
        <a:off x="2926148" y="1192813"/>
        <a:ext cx="243703" cy="390644"/>
      </dsp:txXfrm>
    </dsp:sp>
    <dsp:sp modelId="{103C4EC9-9139-46FE-8C5B-FDDBCA778ECE}">
      <dsp:nvSpPr>
        <dsp:cNvPr id="0" name=""/>
        <dsp:cNvSpPr/>
      </dsp:nvSpPr>
      <dsp:spPr>
        <a:xfrm>
          <a:off x="2473523" y="2376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Acids</a:t>
          </a:r>
          <a:r>
            <a:rPr lang="en-GB" sz="1300" kern="1200" dirty="0" smtClean="0"/>
            <a:t> in every day life</a:t>
          </a:r>
          <a:endParaRPr lang="en-GB" sz="1300" kern="1200" dirty="0"/>
        </a:p>
      </dsp:txBody>
      <dsp:txXfrm>
        <a:off x="2473523" y="2376"/>
        <a:ext cx="1148953" cy="1148953"/>
      </dsp:txXfrm>
    </dsp:sp>
    <dsp:sp modelId="{A175619A-E502-4652-90F9-1AD17BCE9EAE}">
      <dsp:nvSpPr>
        <dsp:cNvPr id="0" name=""/>
        <dsp:cNvSpPr/>
      </dsp:nvSpPr>
      <dsp:spPr>
        <a:xfrm rot="20520000">
          <a:off x="3684604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20520000">
        <a:off x="3684604" y="1743864"/>
        <a:ext cx="243703" cy="390644"/>
      </dsp:txXfrm>
    </dsp:sp>
    <dsp:sp modelId="{9F9EC1B1-8495-45D4-A284-4155132B699D}">
      <dsp:nvSpPr>
        <dsp:cNvPr id="0" name=""/>
        <dsp:cNvSpPr/>
      </dsp:nvSpPr>
      <dsp:spPr>
        <a:xfrm>
          <a:off x="4003555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Alkalis </a:t>
          </a:r>
          <a:r>
            <a:rPr lang="en-GB" sz="1300" kern="1200" dirty="0" smtClean="0"/>
            <a:t>in everyday life</a:t>
          </a:r>
          <a:endParaRPr lang="en-GB" sz="1300" kern="1200" dirty="0"/>
        </a:p>
      </dsp:txBody>
      <dsp:txXfrm>
        <a:off x="4003555" y="1114009"/>
        <a:ext cx="1148953" cy="1148953"/>
      </dsp:txXfrm>
    </dsp:sp>
    <dsp:sp modelId="{84F5AADD-E324-4E55-BDE4-00687A7CE48E}">
      <dsp:nvSpPr>
        <dsp:cNvPr id="0" name=""/>
        <dsp:cNvSpPr/>
      </dsp:nvSpPr>
      <dsp:spPr>
        <a:xfrm rot="3240000">
          <a:off x="3394900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3240000">
        <a:off x="3394900" y="2635483"/>
        <a:ext cx="243703" cy="390644"/>
      </dsp:txXfrm>
    </dsp:sp>
    <dsp:sp modelId="{33D00A71-153A-4B08-804C-65B35CDB6BDB}">
      <dsp:nvSpPr>
        <dsp:cNvPr id="0" name=""/>
        <dsp:cNvSpPr/>
      </dsp:nvSpPr>
      <dsp:spPr>
        <a:xfrm>
          <a:off x="3419135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What does an acid contain?</a:t>
          </a:r>
          <a:endParaRPr lang="en-GB" sz="1300" kern="1200" dirty="0"/>
        </a:p>
      </dsp:txBody>
      <dsp:txXfrm>
        <a:off x="3419135" y="2912670"/>
        <a:ext cx="1148953" cy="1148953"/>
      </dsp:txXfrm>
    </dsp:sp>
    <dsp:sp modelId="{9E437D60-AE99-4B0F-8C65-5CEB713575A4}">
      <dsp:nvSpPr>
        <dsp:cNvPr id="0" name=""/>
        <dsp:cNvSpPr/>
      </dsp:nvSpPr>
      <dsp:spPr>
        <a:xfrm rot="7560000">
          <a:off x="2457396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7560000">
        <a:off x="2457396" y="2635483"/>
        <a:ext cx="243703" cy="390644"/>
      </dsp:txXfrm>
    </dsp:sp>
    <dsp:sp modelId="{93A119AF-C1AF-4533-AB1F-0A5390AAAB1B}">
      <dsp:nvSpPr>
        <dsp:cNvPr id="0" name=""/>
        <dsp:cNvSpPr/>
      </dsp:nvSpPr>
      <dsp:spPr>
        <a:xfrm>
          <a:off x="1527911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Hazard symbols</a:t>
          </a:r>
          <a:endParaRPr lang="en-GB" sz="1300" kern="1200" dirty="0"/>
        </a:p>
      </dsp:txBody>
      <dsp:txXfrm>
        <a:off x="1527911" y="2912670"/>
        <a:ext cx="1148953" cy="1148953"/>
      </dsp:txXfrm>
    </dsp:sp>
    <dsp:sp modelId="{83B9C80A-05D6-4D7C-998A-F6565BED0D69}">
      <dsp:nvSpPr>
        <dsp:cNvPr id="0" name=""/>
        <dsp:cNvSpPr/>
      </dsp:nvSpPr>
      <dsp:spPr>
        <a:xfrm rot="11880000">
          <a:off x="2167692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1880000">
        <a:off x="2167692" y="1743864"/>
        <a:ext cx="243703" cy="390644"/>
      </dsp:txXfrm>
    </dsp:sp>
    <dsp:sp modelId="{9AACB840-B34D-42AA-9E86-E3F24756C446}">
      <dsp:nvSpPr>
        <dsp:cNvPr id="0" name=""/>
        <dsp:cNvSpPr/>
      </dsp:nvSpPr>
      <dsp:spPr>
        <a:xfrm>
          <a:off x="943491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pH Scale</a:t>
          </a:r>
          <a:endParaRPr lang="en-GB" sz="1300" kern="1200" dirty="0"/>
        </a:p>
      </dsp:txBody>
      <dsp:txXfrm>
        <a:off x="943491" y="1114009"/>
        <a:ext cx="1148953" cy="114895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24E0BC-3581-49B9-8330-18B13E2C4726}">
      <dsp:nvSpPr>
        <dsp:cNvPr id="0" name=""/>
        <dsp:cNvSpPr/>
      </dsp:nvSpPr>
      <dsp:spPr>
        <a:xfrm>
          <a:off x="2473523" y="1611147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Acids and Alkalis</a:t>
          </a:r>
          <a:endParaRPr lang="en-GB" sz="1800" kern="1200" dirty="0"/>
        </a:p>
      </dsp:txBody>
      <dsp:txXfrm>
        <a:off x="2473523" y="1611147"/>
        <a:ext cx="1148953" cy="1148953"/>
      </dsp:txXfrm>
    </dsp:sp>
    <dsp:sp modelId="{1343EE68-C178-456C-B116-3FA320152C2B}">
      <dsp:nvSpPr>
        <dsp:cNvPr id="0" name=""/>
        <dsp:cNvSpPr/>
      </dsp:nvSpPr>
      <dsp:spPr>
        <a:xfrm rot="16200000">
          <a:off x="2926148" y="119281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6200000">
        <a:off x="2926148" y="1192813"/>
        <a:ext cx="243703" cy="390644"/>
      </dsp:txXfrm>
    </dsp:sp>
    <dsp:sp modelId="{103C4EC9-9139-46FE-8C5B-FDDBCA778ECE}">
      <dsp:nvSpPr>
        <dsp:cNvPr id="0" name=""/>
        <dsp:cNvSpPr/>
      </dsp:nvSpPr>
      <dsp:spPr>
        <a:xfrm>
          <a:off x="2473523" y="2376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Acids</a:t>
          </a:r>
          <a:r>
            <a:rPr lang="en-GB" sz="1300" kern="1200" dirty="0" smtClean="0"/>
            <a:t> in every day life</a:t>
          </a:r>
          <a:endParaRPr lang="en-GB" sz="1300" kern="1200" dirty="0"/>
        </a:p>
      </dsp:txBody>
      <dsp:txXfrm>
        <a:off x="2473523" y="2376"/>
        <a:ext cx="1148953" cy="1148953"/>
      </dsp:txXfrm>
    </dsp:sp>
    <dsp:sp modelId="{A175619A-E502-4652-90F9-1AD17BCE9EAE}">
      <dsp:nvSpPr>
        <dsp:cNvPr id="0" name=""/>
        <dsp:cNvSpPr/>
      </dsp:nvSpPr>
      <dsp:spPr>
        <a:xfrm rot="20520000">
          <a:off x="3684604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20520000">
        <a:off x="3684604" y="1743864"/>
        <a:ext cx="243703" cy="390644"/>
      </dsp:txXfrm>
    </dsp:sp>
    <dsp:sp modelId="{9F9EC1B1-8495-45D4-A284-4155132B699D}">
      <dsp:nvSpPr>
        <dsp:cNvPr id="0" name=""/>
        <dsp:cNvSpPr/>
      </dsp:nvSpPr>
      <dsp:spPr>
        <a:xfrm>
          <a:off x="4003555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i="1" kern="1200" dirty="0" smtClean="0"/>
            <a:t>Alkalis </a:t>
          </a:r>
          <a:r>
            <a:rPr lang="en-GB" sz="1300" kern="1200" dirty="0" smtClean="0"/>
            <a:t>in everyday life</a:t>
          </a:r>
          <a:endParaRPr lang="en-GB" sz="1300" kern="1200" dirty="0"/>
        </a:p>
      </dsp:txBody>
      <dsp:txXfrm>
        <a:off x="4003555" y="1114009"/>
        <a:ext cx="1148953" cy="1148953"/>
      </dsp:txXfrm>
    </dsp:sp>
    <dsp:sp modelId="{84F5AADD-E324-4E55-BDE4-00687A7CE48E}">
      <dsp:nvSpPr>
        <dsp:cNvPr id="0" name=""/>
        <dsp:cNvSpPr/>
      </dsp:nvSpPr>
      <dsp:spPr>
        <a:xfrm rot="3240000">
          <a:off x="3394900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3240000">
        <a:off x="3394900" y="2635483"/>
        <a:ext cx="243703" cy="390644"/>
      </dsp:txXfrm>
    </dsp:sp>
    <dsp:sp modelId="{33D00A71-153A-4B08-804C-65B35CDB6BDB}">
      <dsp:nvSpPr>
        <dsp:cNvPr id="0" name=""/>
        <dsp:cNvSpPr/>
      </dsp:nvSpPr>
      <dsp:spPr>
        <a:xfrm>
          <a:off x="3419135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What does an acid contain?</a:t>
          </a:r>
          <a:endParaRPr lang="en-GB" sz="1300" kern="1200" dirty="0"/>
        </a:p>
      </dsp:txBody>
      <dsp:txXfrm>
        <a:off x="3419135" y="2912670"/>
        <a:ext cx="1148953" cy="1148953"/>
      </dsp:txXfrm>
    </dsp:sp>
    <dsp:sp modelId="{9E437D60-AE99-4B0F-8C65-5CEB713575A4}">
      <dsp:nvSpPr>
        <dsp:cNvPr id="0" name=""/>
        <dsp:cNvSpPr/>
      </dsp:nvSpPr>
      <dsp:spPr>
        <a:xfrm rot="7560000">
          <a:off x="2457396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7560000">
        <a:off x="2457396" y="2635483"/>
        <a:ext cx="243703" cy="390644"/>
      </dsp:txXfrm>
    </dsp:sp>
    <dsp:sp modelId="{93A119AF-C1AF-4533-AB1F-0A5390AAAB1B}">
      <dsp:nvSpPr>
        <dsp:cNvPr id="0" name=""/>
        <dsp:cNvSpPr/>
      </dsp:nvSpPr>
      <dsp:spPr>
        <a:xfrm>
          <a:off x="1527911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Hazard symbols</a:t>
          </a:r>
          <a:endParaRPr lang="en-GB" sz="1300" kern="1200" dirty="0"/>
        </a:p>
      </dsp:txBody>
      <dsp:txXfrm>
        <a:off x="1527911" y="2912670"/>
        <a:ext cx="1148953" cy="1148953"/>
      </dsp:txXfrm>
    </dsp:sp>
    <dsp:sp modelId="{83B9C80A-05D6-4D7C-998A-F6565BED0D69}">
      <dsp:nvSpPr>
        <dsp:cNvPr id="0" name=""/>
        <dsp:cNvSpPr/>
      </dsp:nvSpPr>
      <dsp:spPr>
        <a:xfrm rot="11880000">
          <a:off x="2167692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1880000">
        <a:off x="2167692" y="1743864"/>
        <a:ext cx="243703" cy="390644"/>
      </dsp:txXfrm>
    </dsp:sp>
    <dsp:sp modelId="{9AACB840-B34D-42AA-9E86-E3F24756C446}">
      <dsp:nvSpPr>
        <dsp:cNvPr id="0" name=""/>
        <dsp:cNvSpPr/>
      </dsp:nvSpPr>
      <dsp:spPr>
        <a:xfrm>
          <a:off x="943491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pH Scale</a:t>
          </a:r>
          <a:endParaRPr lang="en-GB" sz="1300" kern="1200" dirty="0"/>
        </a:p>
      </dsp:txBody>
      <dsp:txXfrm>
        <a:off x="943491" y="1114009"/>
        <a:ext cx="1148953" cy="1148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0B4E9-3800-4E31-B818-2BFE64F9275C}" type="datetimeFigureOut">
              <a:rPr lang="en-GB" smtClean="0"/>
              <a:pPr/>
              <a:t>19/01/2015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BCC88-F2C1-4F23-AB2A-E2EC4A440EF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  <a:solidFill>
            <a:srgbClr val="FFFF00"/>
          </a:solidFill>
        </p:spPr>
        <p:txBody>
          <a:bodyPr/>
          <a:lstStyle/>
          <a:p>
            <a:r>
              <a:rPr lang="en-GB" dirty="0" smtClean="0">
                <a:latin typeface="Comic Sans MS" pitchFamily="66" charset="0"/>
              </a:rPr>
              <a:t>The Power of mind-mapping!</a:t>
            </a:r>
            <a:endParaRPr lang="en-GB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://www.mindmapart.com/wp-content/uploads/2011/03/Study-of-body-systems-Mind-Map-by-Alan-Burton-and-Tony-Buza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00808"/>
            <a:ext cx="6408712" cy="46997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Tony </a:t>
            </a:r>
            <a:r>
              <a:rPr lang="en-GB" sz="3200" dirty="0" err="1" smtClean="0">
                <a:latin typeface="Comic Sans MS" pitchFamily="66" charset="0"/>
              </a:rPr>
              <a:t>Buzan</a:t>
            </a:r>
            <a:r>
              <a:rPr lang="en-GB" sz="3200" dirty="0" smtClean="0">
                <a:latin typeface="Comic Sans MS" pitchFamily="66" charset="0"/>
              </a:rPr>
              <a:t> (the originator of ‘mind maps’)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5832648" cy="4525963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 lnSpcReduction="10000"/>
          </a:bodyPr>
          <a:lstStyle/>
          <a:p>
            <a:r>
              <a:rPr lang="en-GB" dirty="0" smtClean="0">
                <a:latin typeface="Comic Sans MS" pitchFamily="66" charset="0"/>
              </a:rPr>
              <a:t>President of ‘Brain foundation’</a:t>
            </a:r>
          </a:p>
          <a:p>
            <a:r>
              <a:rPr lang="en-GB" dirty="0" smtClean="0">
                <a:latin typeface="Comic Sans MS" pitchFamily="66" charset="0"/>
              </a:rPr>
              <a:t>Founder of ‘Brain trust’ and ‘The Brains club’</a:t>
            </a:r>
          </a:p>
          <a:p>
            <a:r>
              <a:rPr lang="en-GB" dirty="0" smtClean="0">
                <a:latin typeface="Comic Sans MS" pitchFamily="66" charset="0"/>
              </a:rPr>
              <a:t>Born London 1942 – Double honours in Psychology</a:t>
            </a:r>
          </a:p>
          <a:p>
            <a:r>
              <a:rPr lang="en-GB" dirty="0" smtClean="0">
                <a:latin typeface="Comic Sans MS" pitchFamily="66" charset="0"/>
              </a:rPr>
              <a:t>World’s leading author on ‘The power of the brain’ &amp; ‘Creativity and learning’</a:t>
            </a:r>
            <a:endParaRPr lang="en-GB" dirty="0">
              <a:latin typeface="Comic Sans MS" pitchFamily="66" charset="0"/>
            </a:endParaRPr>
          </a:p>
        </p:txBody>
      </p:sp>
      <p:pic>
        <p:nvPicPr>
          <p:cNvPr id="5" name="Picture 10" descr="http://tonybuzan.edu.sg/images/tony02.jpg"/>
          <p:cNvPicPr>
            <a:picLocks noChangeAspect="1" noChangeArrowheads="1"/>
          </p:cNvPicPr>
          <p:nvPr/>
        </p:nvPicPr>
        <p:blipFill>
          <a:blip r:embed="rId2" cstate="print"/>
          <a:srcRect t="28945" r="2004"/>
          <a:stretch>
            <a:fillRect/>
          </a:stretch>
        </p:blipFill>
        <p:spPr bwMode="auto">
          <a:xfrm>
            <a:off x="6303444" y="2492896"/>
            <a:ext cx="2840556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10" descr="http://tonybuzan.edu.sg/images/tony02.jpg"/>
          <p:cNvPicPr>
            <a:picLocks noChangeAspect="1" noChangeArrowheads="1"/>
          </p:cNvPicPr>
          <p:nvPr/>
        </p:nvPicPr>
        <p:blipFill>
          <a:blip r:embed="rId2" cstate="print"/>
          <a:srcRect t="4216"/>
          <a:stretch>
            <a:fillRect/>
          </a:stretch>
        </p:blipFill>
        <p:spPr bwMode="auto">
          <a:xfrm>
            <a:off x="1907704" y="0"/>
            <a:ext cx="5688632" cy="6858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http://www.tonybuzan.com/images/tony_about_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641496" cy="645333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075240" cy="54868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omic Sans MS" pitchFamily="66" charset="0"/>
              </a:rPr>
              <a:t>A Mind map of Tony </a:t>
            </a:r>
            <a:r>
              <a:rPr lang="en-GB" dirty="0" err="1" smtClean="0">
                <a:latin typeface="Comic Sans MS" pitchFamily="66" charset="0"/>
              </a:rPr>
              <a:t>Buzan</a:t>
            </a:r>
            <a:r>
              <a:rPr lang="en-GB" dirty="0" smtClean="0">
                <a:latin typeface="Comic Sans MS" pitchFamily="66" charset="0"/>
              </a:rPr>
              <a:t>!</a:t>
            </a:r>
            <a:endParaRPr lang="en-GB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84784"/>
          </a:xfrm>
          <a:solidFill>
            <a:srgbClr val="FFFF00"/>
          </a:solidFill>
        </p:spPr>
        <p:txBody>
          <a:bodyPr/>
          <a:lstStyle/>
          <a:p>
            <a:r>
              <a:rPr lang="en-GB" dirty="0" smtClean="0">
                <a:latin typeface="Comic Sans MS" pitchFamily="66" charset="0"/>
              </a:rPr>
              <a:t>Where it all began…</a:t>
            </a:r>
            <a:endParaRPr lang="en-GB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29156" t="32110" r="16950" b="51156"/>
          <a:stretch>
            <a:fillRect/>
          </a:stretch>
        </p:blipFill>
        <p:spPr bwMode="auto">
          <a:xfrm>
            <a:off x="1" y="1844824"/>
            <a:ext cx="9144000" cy="2129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3556" name="Picture 4" descr="http://practicalpages.files.wordpress.com/2010/03/mind-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583630"/>
            <a:ext cx="1691680" cy="22743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3558" name="Picture 6" descr="http://images.pearsoned-ema.com/jpeg/large/97805635203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02636"/>
            <a:ext cx="1403648" cy="21553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3560" name="Picture 8" descr="http://mindmappingsoftwareblog.com/wp-content/uploads/2010/01/MM4biz-200p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4619624"/>
            <a:ext cx="1905000" cy="22383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2" descr="http://www.tonybuzan.com/images/tony_about_map.jpg"/>
          <p:cNvPicPr>
            <a:picLocks noChangeAspect="1" noChangeArrowheads="1"/>
          </p:cNvPicPr>
          <p:nvPr/>
        </p:nvPicPr>
        <p:blipFill>
          <a:blip r:embed="rId6" cstate="print"/>
          <a:srcRect t="29011" r="52503" b="45325"/>
          <a:stretch>
            <a:fillRect/>
          </a:stretch>
        </p:blipFill>
        <p:spPr bwMode="auto">
          <a:xfrm>
            <a:off x="5399584" y="5347095"/>
            <a:ext cx="3744416" cy="15109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 descr="http://tonybuzan.edu.sg/images/tony02.jpg"/>
          <p:cNvPicPr>
            <a:picLocks noChangeAspect="1" noChangeArrowheads="1"/>
          </p:cNvPicPr>
          <p:nvPr/>
        </p:nvPicPr>
        <p:blipFill>
          <a:blip r:embed="rId7" cstate="print"/>
          <a:srcRect t="27971"/>
          <a:stretch>
            <a:fillRect/>
          </a:stretch>
        </p:blipFill>
        <p:spPr bwMode="auto">
          <a:xfrm>
            <a:off x="7524328" y="1"/>
            <a:ext cx="1619672" cy="14683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omic Sans MS" pitchFamily="66" charset="0"/>
              </a:rPr>
              <a:t>Modern brain research suggests:</a:t>
            </a:r>
            <a:endParaRPr lang="en-GB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30633" t="31125" r="16950" b="30485"/>
          <a:stretch>
            <a:fillRect/>
          </a:stretch>
        </p:blipFill>
        <p:spPr bwMode="auto">
          <a:xfrm>
            <a:off x="395536" y="1582146"/>
            <a:ext cx="8424936" cy="4627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27584" y="4725144"/>
            <a:ext cx="7704856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Comic Sans MS" pitchFamily="66" charset="0"/>
              </a:rPr>
              <a:t>So what’s the point of mind mapping?..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  <a:solidFill>
            <a:schemeClr val="bg1">
              <a:lumMod val="85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Trains your brain to think in an organised, systematic manner to map out information and see how it fits together</a:t>
            </a:r>
          </a:p>
          <a:p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Answers some fundamental questions students have</a:t>
            </a:r>
            <a:r>
              <a:rPr lang="en-GB" dirty="0" smtClean="0">
                <a:latin typeface="Comic Sans MS" pitchFamily="66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latin typeface="Comic Sans MS" pitchFamily="66" charset="0"/>
              </a:rPr>
              <a:t>What do I need to know?</a:t>
            </a:r>
          </a:p>
          <a:p>
            <a:pPr lvl="1"/>
            <a:r>
              <a:rPr lang="en-GB" dirty="0" smtClean="0">
                <a:latin typeface="Comic Sans MS" pitchFamily="66" charset="0"/>
              </a:rPr>
              <a:t>With so many facts and figures flying around, it’s hard to condense an outline as to exactly what you need to know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latin typeface="Comic Sans MS" pitchFamily="66" charset="0"/>
              </a:rPr>
              <a:t>What’s the big picture? : How is this all connected?</a:t>
            </a:r>
          </a:p>
          <a:p>
            <a:pPr lvl="1"/>
            <a:r>
              <a:rPr lang="en-GB" dirty="0" smtClean="0">
                <a:latin typeface="Comic Sans MS" pitchFamily="66" charset="0"/>
              </a:rPr>
              <a:t>Without purpose / relevance/ context it is unlikely this information will stick!</a:t>
            </a:r>
          </a:p>
          <a:p>
            <a:pPr lvl="1"/>
            <a:r>
              <a:rPr lang="en-GB" dirty="0" smtClean="0">
                <a:latin typeface="Comic Sans MS" pitchFamily="66" charset="0"/>
              </a:rPr>
              <a:t>If it does…it will most likely be rote learnt and not learnt, understood, appreciated and enjoyed!</a:t>
            </a:r>
            <a:endParaRPr lang="en-GB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434" name="Picture 2" descr="http://www.mindwerx.com/files/imagecache/node-view/Job%20Interview%20jpg%20V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404306" cy="630932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Trains your mind to be organised &amp; systematic in all disciplines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5602" name="Picture 2" descr="http://www.mindtools.com/media/Diagrams/mind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45435"/>
            <a:ext cx="7965827" cy="6212565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GB" sz="2400" dirty="0">
                <a:latin typeface="Comic Sans MS" pitchFamily="66" charset="0"/>
              </a:rPr>
              <a:t>Trains your mind to be organised &amp; systematic in all disciplines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rgbClr val="FFFF00"/>
          </a:solidFill>
        </p:spPr>
        <p:txBody>
          <a:bodyPr>
            <a:noAutofit/>
          </a:bodyPr>
          <a:lstStyle/>
          <a:p>
            <a:pPr lvl="0">
              <a:defRPr/>
            </a:pPr>
            <a:r>
              <a:rPr lang="en-GB" sz="2400" dirty="0">
                <a:latin typeface="Comic Sans MS" pitchFamily="66" charset="0"/>
              </a:rPr>
              <a:t>Trains your mind to be organised &amp; systematic in all disciplines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482" name="Picture 2" descr="http://www.tomevans.co/wp-content/uploads/2011/04/shoppingList_6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2496"/>
            <a:ext cx="6660232" cy="5515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458" name="Picture 2" descr="http://www.mindmapart.com/wp-content/uploads/2011/03/Study-of-body-systems-Mind-Map-by-Alan-Burton-and-Tony-Buza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95264"/>
            <a:ext cx="8676456" cy="636273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Trains your mind to be organised &amp; systematic in all disciplines- School… Science!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381328"/>
            <a:ext cx="8229600" cy="476672"/>
          </a:xfrm>
        </p:spPr>
        <p:txBody>
          <a:bodyPr>
            <a:normAutofit/>
          </a:bodyPr>
          <a:lstStyle/>
          <a:p>
            <a:r>
              <a:rPr lang="en-GB" sz="1800" dirty="0" err="1" smtClean="0"/>
              <a:t>www.wordpress.com</a:t>
            </a:r>
            <a:endParaRPr lang="en-GB" sz="1800" dirty="0"/>
          </a:p>
        </p:txBody>
      </p:sp>
      <p:pic>
        <p:nvPicPr>
          <p:cNvPr id="6146" name="Picture 2" descr="https://destech.files.wordpress.com/2009/03/kings-middle-age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7848872" cy="5927573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Trains your mind to be organised &amp; systematic in all disciplines- School… History!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Comic Sans MS" pitchFamily="66" charset="0"/>
              </a:rPr>
              <a:t>How can mind mapping be used in school? 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 smtClean="0">
                <a:solidFill>
                  <a:srgbClr val="FF0000"/>
                </a:solidFill>
                <a:latin typeface="Comic Sans MS" pitchFamily="66" charset="0"/>
              </a:rPr>
              <a:t>Provide students with a complete mind map for a topic (or just a template)...</a:t>
            </a:r>
            <a:endParaRPr lang="en-GB" sz="2800" dirty="0">
              <a:latin typeface="Comic Sans MS" pitchFamily="66" charset="0"/>
            </a:endParaRPr>
          </a:p>
        </p:txBody>
      </p:sp>
      <p:pic>
        <p:nvPicPr>
          <p:cNvPr id="4" name="Picture 2" descr="http://www.mindmapart.com/wp-content/uploads/2011/03/Study-of-body-systems-Mind-Map-by-Alan-Burton-and-Tony-Buza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263889"/>
            <a:ext cx="6264696" cy="45941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383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Comic Sans MS" pitchFamily="66" charset="0"/>
              </a:rPr>
              <a:t>How can mind mapping be used in school? </a:t>
            </a:r>
            <a:endParaRPr lang="en-GB" sz="36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6064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GB" sz="2400" dirty="0" smtClean="0">
                <a:solidFill>
                  <a:srgbClr val="FF0000"/>
                </a:solidFill>
                <a:latin typeface="Comic Sans MS" pitchFamily="66" charset="0"/>
              </a:rPr>
              <a:t>Get students to create a mind map for a particular lesson</a:t>
            </a:r>
            <a:endParaRPr lang="en-GB" sz="2400" dirty="0">
              <a:latin typeface="Comic Sans MS" pitchFamily="66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979712" y="227687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/>
          <p:cNvGrpSpPr/>
          <p:nvPr/>
        </p:nvGrpSpPr>
        <p:grpSpPr>
          <a:xfrm rot="5918672">
            <a:off x="6623948" y="5605598"/>
            <a:ext cx="364309" cy="385378"/>
            <a:chOff x="2875764" y="1366152"/>
            <a:chExt cx="344470" cy="216804"/>
          </a:xfrm>
        </p:grpSpPr>
        <p:sp>
          <p:nvSpPr>
            <p:cNvPr id="7" name="Right Arrow 6"/>
            <p:cNvSpPr/>
            <p:nvPr/>
          </p:nvSpPr>
          <p:spPr>
            <a:xfrm rot="16200000">
              <a:off x="2939597" y="1302319"/>
              <a:ext cx="216804" cy="34447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ight Arrow 4"/>
            <p:cNvSpPr/>
            <p:nvPr/>
          </p:nvSpPr>
          <p:spPr>
            <a:xfrm rot="16200000">
              <a:off x="2972118" y="1403734"/>
              <a:ext cx="151763" cy="2066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200" kern="1200"/>
            </a:p>
          </p:txBody>
        </p:sp>
      </p:grpSp>
      <p:grpSp>
        <p:nvGrpSpPr>
          <p:cNvPr id="9" name="Group 8"/>
          <p:cNvGrpSpPr/>
          <p:nvPr/>
        </p:nvGrpSpPr>
        <p:grpSpPr>
          <a:xfrm rot="17803728">
            <a:off x="3059697" y="5213859"/>
            <a:ext cx="364309" cy="385378"/>
            <a:chOff x="2875764" y="1366152"/>
            <a:chExt cx="344470" cy="216804"/>
          </a:xfrm>
        </p:grpSpPr>
        <p:sp>
          <p:nvSpPr>
            <p:cNvPr id="10" name="Right Arrow 9"/>
            <p:cNvSpPr/>
            <p:nvPr/>
          </p:nvSpPr>
          <p:spPr>
            <a:xfrm rot="16200000">
              <a:off x="2939597" y="1302319"/>
              <a:ext cx="216804" cy="34447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ight Arrow 4"/>
            <p:cNvSpPr/>
            <p:nvPr/>
          </p:nvSpPr>
          <p:spPr>
            <a:xfrm rot="16200000">
              <a:off x="2972118" y="1403734"/>
              <a:ext cx="151763" cy="2066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200" kern="1200"/>
            </a:p>
          </p:txBody>
        </p:sp>
      </p:grpSp>
      <p:grpSp>
        <p:nvGrpSpPr>
          <p:cNvPr id="12" name="Group 11"/>
          <p:cNvGrpSpPr/>
          <p:nvPr/>
        </p:nvGrpSpPr>
        <p:grpSpPr>
          <a:xfrm rot="18381315">
            <a:off x="2564776" y="3425227"/>
            <a:ext cx="364309" cy="385378"/>
            <a:chOff x="2875764" y="1366152"/>
            <a:chExt cx="344470" cy="216804"/>
          </a:xfrm>
        </p:grpSpPr>
        <p:sp>
          <p:nvSpPr>
            <p:cNvPr id="13" name="Right Arrow 12"/>
            <p:cNvSpPr/>
            <p:nvPr/>
          </p:nvSpPr>
          <p:spPr>
            <a:xfrm rot="16200000">
              <a:off x="2939597" y="1302319"/>
              <a:ext cx="216804" cy="34447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ight Arrow 4"/>
            <p:cNvSpPr/>
            <p:nvPr/>
          </p:nvSpPr>
          <p:spPr>
            <a:xfrm rot="16200000">
              <a:off x="2972118" y="1403734"/>
              <a:ext cx="151763" cy="2066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200" kern="120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64088" y="1340768"/>
            <a:ext cx="1258519" cy="1258519"/>
            <a:chOff x="3888026" y="1072865"/>
            <a:chExt cx="1258519" cy="1258519"/>
          </a:xfrm>
        </p:grpSpPr>
        <p:sp>
          <p:nvSpPr>
            <p:cNvPr id="16" name="Oval 15"/>
            <p:cNvSpPr/>
            <p:nvPr/>
          </p:nvSpPr>
          <p:spPr>
            <a:xfrm>
              <a:off x="3888026" y="1072865"/>
              <a:ext cx="1258519" cy="125851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4072332" y="1257171"/>
              <a:ext cx="889907" cy="889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Uses  Acids </a:t>
              </a:r>
              <a:endParaRPr lang="en-GB" sz="1200" kern="12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36296" y="3933056"/>
            <a:ext cx="1258519" cy="1258519"/>
            <a:chOff x="3888026" y="1072865"/>
            <a:chExt cx="1258519" cy="1258519"/>
          </a:xfrm>
        </p:grpSpPr>
        <p:sp>
          <p:nvSpPr>
            <p:cNvPr id="19" name="Oval 18"/>
            <p:cNvSpPr/>
            <p:nvPr/>
          </p:nvSpPr>
          <p:spPr>
            <a:xfrm>
              <a:off x="3888026" y="1072865"/>
              <a:ext cx="1258519" cy="125851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Oval 4"/>
            <p:cNvSpPr/>
            <p:nvPr/>
          </p:nvSpPr>
          <p:spPr>
            <a:xfrm>
              <a:off x="4072332" y="1257171"/>
              <a:ext cx="889907" cy="889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Dangers</a:t>
              </a:r>
              <a:r>
                <a:rPr lang="en-GB" sz="1200" dirty="0" smtClean="0"/>
                <a:t> Alkalis</a:t>
              </a:r>
              <a:endParaRPr lang="en-GB" sz="1200" kern="12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44680" y="2357264"/>
            <a:ext cx="1258519" cy="1258519"/>
            <a:chOff x="3888026" y="1072865"/>
            <a:chExt cx="1258519" cy="1258519"/>
          </a:xfrm>
        </p:grpSpPr>
        <p:sp>
          <p:nvSpPr>
            <p:cNvPr id="22" name="Oval 21"/>
            <p:cNvSpPr/>
            <p:nvPr/>
          </p:nvSpPr>
          <p:spPr>
            <a:xfrm>
              <a:off x="3888026" y="1072865"/>
              <a:ext cx="1258519" cy="125851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Oval 4"/>
            <p:cNvSpPr/>
            <p:nvPr/>
          </p:nvSpPr>
          <p:spPr>
            <a:xfrm>
              <a:off x="4072332" y="1257171"/>
              <a:ext cx="889907" cy="889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Uses </a:t>
              </a:r>
              <a:r>
                <a:rPr lang="en-GB" sz="1200" dirty="0"/>
                <a:t> </a:t>
              </a:r>
              <a:r>
                <a:rPr lang="en-GB" sz="1200" dirty="0" smtClean="0"/>
                <a:t>Alkalis</a:t>
              </a:r>
              <a:endParaRPr lang="en-GB" sz="1200" kern="12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347864" y="1340768"/>
            <a:ext cx="1258519" cy="1258519"/>
            <a:chOff x="3888026" y="1072865"/>
            <a:chExt cx="1258519" cy="1258519"/>
          </a:xfrm>
        </p:grpSpPr>
        <p:sp>
          <p:nvSpPr>
            <p:cNvPr id="25" name="Oval 24"/>
            <p:cNvSpPr/>
            <p:nvPr/>
          </p:nvSpPr>
          <p:spPr>
            <a:xfrm>
              <a:off x="3888026" y="1072865"/>
              <a:ext cx="1258519" cy="125851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Oval 4"/>
            <p:cNvSpPr/>
            <p:nvPr/>
          </p:nvSpPr>
          <p:spPr>
            <a:xfrm>
              <a:off x="4072332" y="1257171"/>
              <a:ext cx="889907" cy="889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 smtClean="0"/>
                <a:t>Dangers </a:t>
              </a:r>
              <a:r>
                <a:rPr lang="en-GB" sz="1200" dirty="0" smtClean="0"/>
                <a:t> Acids</a:t>
              </a:r>
              <a:endParaRPr lang="en-GB" sz="1200" kern="1200" dirty="0"/>
            </a:p>
          </p:txBody>
        </p:sp>
      </p:grpSp>
      <p:grpSp>
        <p:nvGrpSpPr>
          <p:cNvPr id="27" name="Group 26"/>
          <p:cNvGrpSpPr/>
          <p:nvPr/>
        </p:nvGrpSpPr>
        <p:grpSpPr>
          <a:xfrm rot="18381315">
            <a:off x="4292969" y="2129083"/>
            <a:ext cx="364309" cy="385378"/>
            <a:chOff x="2875764" y="1366152"/>
            <a:chExt cx="344470" cy="216804"/>
          </a:xfrm>
        </p:grpSpPr>
        <p:sp>
          <p:nvSpPr>
            <p:cNvPr id="28" name="Right Arrow 27"/>
            <p:cNvSpPr/>
            <p:nvPr/>
          </p:nvSpPr>
          <p:spPr>
            <a:xfrm rot="16200000">
              <a:off x="2939597" y="1302319"/>
              <a:ext cx="216804" cy="34447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ight Arrow 4"/>
            <p:cNvSpPr/>
            <p:nvPr/>
          </p:nvSpPr>
          <p:spPr>
            <a:xfrm rot="16200000">
              <a:off x="2972118" y="1403734"/>
              <a:ext cx="151763" cy="2066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200" kern="1200"/>
            </a:p>
          </p:txBody>
        </p:sp>
      </p:grpSp>
      <p:grpSp>
        <p:nvGrpSpPr>
          <p:cNvPr id="30" name="Group 29"/>
          <p:cNvGrpSpPr/>
          <p:nvPr/>
        </p:nvGrpSpPr>
        <p:grpSpPr>
          <a:xfrm rot="3369979">
            <a:off x="5299396" y="2126753"/>
            <a:ext cx="364309" cy="385378"/>
            <a:chOff x="2875764" y="1366152"/>
            <a:chExt cx="344470" cy="216804"/>
          </a:xfrm>
        </p:grpSpPr>
        <p:sp>
          <p:nvSpPr>
            <p:cNvPr id="31" name="Right Arrow 30"/>
            <p:cNvSpPr/>
            <p:nvPr/>
          </p:nvSpPr>
          <p:spPr>
            <a:xfrm rot="16200000">
              <a:off x="2939597" y="1302319"/>
              <a:ext cx="216804" cy="34447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ight Arrow 4"/>
            <p:cNvSpPr/>
            <p:nvPr/>
          </p:nvSpPr>
          <p:spPr>
            <a:xfrm rot="16200000">
              <a:off x="2972118" y="1403734"/>
              <a:ext cx="151763" cy="2066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200" kern="1200"/>
            </a:p>
          </p:txBody>
        </p:sp>
      </p:grpSp>
      <p:grpSp>
        <p:nvGrpSpPr>
          <p:cNvPr id="33" name="Group 32"/>
          <p:cNvGrpSpPr/>
          <p:nvPr/>
        </p:nvGrpSpPr>
        <p:grpSpPr>
          <a:xfrm rot="3369979">
            <a:off x="6955581" y="3206874"/>
            <a:ext cx="364309" cy="385378"/>
            <a:chOff x="2875764" y="1366152"/>
            <a:chExt cx="344470" cy="216804"/>
          </a:xfrm>
        </p:grpSpPr>
        <p:sp>
          <p:nvSpPr>
            <p:cNvPr id="34" name="Right Arrow 33"/>
            <p:cNvSpPr/>
            <p:nvPr/>
          </p:nvSpPr>
          <p:spPr>
            <a:xfrm rot="16200000">
              <a:off x="2939597" y="1302319"/>
              <a:ext cx="216804" cy="34447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ight Arrow 4"/>
            <p:cNvSpPr/>
            <p:nvPr/>
          </p:nvSpPr>
          <p:spPr>
            <a:xfrm rot="16200000">
              <a:off x="2972118" y="1403734"/>
              <a:ext cx="151763" cy="2066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200" kern="1200"/>
            </a:p>
          </p:txBody>
        </p:sp>
      </p:grpSp>
      <p:grpSp>
        <p:nvGrpSpPr>
          <p:cNvPr id="36" name="Group 35"/>
          <p:cNvGrpSpPr/>
          <p:nvPr/>
        </p:nvGrpSpPr>
        <p:grpSpPr>
          <a:xfrm rot="7463890">
            <a:off x="7028009" y="4071534"/>
            <a:ext cx="364309" cy="385378"/>
            <a:chOff x="2875764" y="1366152"/>
            <a:chExt cx="344470" cy="216804"/>
          </a:xfrm>
        </p:grpSpPr>
        <p:sp>
          <p:nvSpPr>
            <p:cNvPr id="37" name="Right Arrow 36"/>
            <p:cNvSpPr/>
            <p:nvPr/>
          </p:nvSpPr>
          <p:spPr>
            <a:xfrm rot="16200000">
              <a:off x="2939597" y="1302319"/>
              <a:ext cx="216804" cy="34447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ight Arrow 4"/>
            <p:cNvSpPr/>
            <p:nvPr/>
          </p:nvSpPr>
          <p:spPr>
            <a:xfrm rot="16200000">
              <a:off x="2972118" y="1403734"/>
              <a:ext cx="151763" cy="2066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200" kern="1200"/>
            </a:p>
          </p:txBody>
        </p:sp>
      </p:grp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7" cstate="print"/>
          <a:srcRect l="18821" t="11438" r="20641" b="26547"/>
          <a:stretch>
            <a:fillRect/>
          </a:stretch>
        </p:blipFill>
        <p:spPr bwMode="auto">
          <a:xfrm>
            <a:off x="1619672" y="4797152"/>
            <a:ext cx="1368152" cy="1051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" name="Group 39"/>
          <p:cNvGrpSpPr/>
          <p:nvPr/>
        </p:nvGrpSpPr>
        <p:grpSpPr>
          <a:xfrm rot="14011040">
            <a:off x="3140913" y="5873602"/>
            <a:ext cx="364309" cy="385378"/>
            <a:chOff x="2875764" y="1366152"/>
            <a:chExt cx="344470" cy="216804"/>
          </a:xfrm>
        </p:grpSpPr>
        <p:sp>
          <p:nvSpPr>
            <p:cNvPr id="41" name="Right Arrow 40"/>
            <p:cNvSpPr/>
            <p:nvPr/>
          </p:nvSpPr>
          <p:spPr>
            <a:xfrm rot="16200000">
              <a:off x="2939597" y="1302319"/>
              <a:ext cx="216804" cy="34447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Right Arrow 4"/>
            <p:cNvSpPr/>
            <p:nvPr/>
          </p:nvSpPr>
          <p:spPr>
            <a:xfrm rot="16200000">
              <a:off x="2972118" y="1403734"/>
              <a:ext cx="151763" cy="2066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200" kern="1200"/>
            </a:p>
          </p:txBody>
        </p:sp>
      </p:grp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8" cstate="print"/>
          <a:srcRect l="23422" t="10626" r="23422" b="34250"/>
          <a:stretch>
            <a:fillRect/>
          </a:stretch>
        </p:blipFill>
        <p:spPr bwMode="auto">
          <a:xfrm>
            <a:off x="1619672" y="5793882"/>
            <a:ext cx="1368152" cy="106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9" cstate="print"/>
          <a:srcRect l="50738" t="27360" r="3125" b="35234"/>
          <a:stretch>
            <a:fillRect/>
          </a:stretch>
        </p:blipFill>
        <p:spPr bwMode="auto">
          <a:xfrm>
            <a:off x="2123728" y="1268760"/>
            <a:ext cx="1152128" cy="700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" name="Group 44"/>
          <p:cNvGrpSpPr/>
          <p:nvPr/>
        </p:nvGrpSpPr>
        <p:grpSpPr>
          <a:xfrm rot="17616517">
            <a:off x="3199197" y="1536174"/>
            <a:ext cx="364309" cy="385378"/>
            <a:chOff x="2875764" y="1366152"/>
            <a:chExt cx="344470" cy="216804"/>
          </a:xfrm>
        </p:grpSpPr>
        <p:sp>
          <p:nvSpPr>
            <p:cNvPr id="46" name="Right Arrow 45"/>
            <p:cNvSpPr/>
            <p:nvPr/>
          </p:nvSpPr>
          <p:spPr>
            <a:xfrm rot="16200000">
              <a:off x="2939597" y="1302319"/>
              <a:ext cx="216804" cy="34447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Right Arrow 4"/>
            <p:cNvSpPr/>
            <p:nvPr/>
          </p:nvSpPr>
          <p:spPr>
            <a:xfrm rot="16200000">
              <a:off x="2972118" y="1403734"/>
              <a:ext cx="151763" cy="2066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200" kern="1200"/>
            </a:p>
          </p:txBody>
        </p:sp>
      </p:grp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10" cstate="print"/>
          <a:srcRect l="27852" t="10625" r="27852" b="49016"/>
          <a:stretch>
            <a:fillRect/>
          </a:stretch>
        </p:blipFill>
        <p:spPr bwMode="auto">
          <a:xfrm>
            <a:off x="7020272" y="1556792"/>
            <a:ext cx="115915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11" cstate="print"/>
          <a:srcRect l="3125" t="32281" r="82484" b="31297"/>
          <a:stretch>
            <a:fillRect/>
          </a:stretch>
        </p:blipFill>
        <p:spPr bwMode="auto">
          <a:xfrm>
            <a:off x="6516216" y="1628800"/>
            <a:ext cx="49317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12" cstate="print"/>
          <a:srcRect l="20975" t="19485" r="47047" b="15547"/>
          <a:stretch>
            <a:fillRect/>
          </a:stretch>
        </p:blipFill>
        <p:spPr bwMode="auto">
          <a:xfrm>
            <a:off x="8532440" y="2780928"/>
            <a:ext cx="611560" cy="931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13" cstate="print"/>
          <a:srcRect l="48523" t="9641" r="18255" b="23422"/>
          <a:stretch>
            <a:fillRect/>
          </a:stretch>
        </p:blipFill>
        <p:spPr bwMode="auto">
          <a:xfrm>
            <a:off x="8494870" y="1844824"/>
            <a:ext cx="649130" cy="98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14" cstate="print"/>
          <a:srcRect l="4965" t="34250" r="3125" b="42125"/>
          <a:stretch>
            <a:fillRect/>
          </a:stretch>
        </p:blipFill>
        <p:spPr bwMode="auto">
          <a:xfrm>
            <a:off x="0" y="2708920"/>
            <a:ext cx="3456384" cy="66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15" cstate="print"/>
          <a:srcRect l="24899" t="11610" r="24899" b="16532"/>
          <a:stretch>
            <a:fillRect/>
          </a:stretch>
        </p:blipFill>
        <p:spPr bwMode="auto">
          <a:xfrm>
            <a:off x="7092280" y="5311946"/>
            <a:ext cx="1440160" cy="15460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Comic Sans MS" pitchFamily="66" charset="0"/>
              </a:rPr>
              <a:t>How can mind mapping be used in school?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686800" cy="561662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000" b="1" u="sng" dirty="0" smtClean="0">
                <a:solidFill>
                  <a:srgbClr val="FF0000"/>
                </a:solidFill>
                <a:latin typeface="Comic Sans MS" pitchFamily="66" charset="0"/>
              </a:rPr>
              <a:t>Form a basis for discussion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000" b="1" u="sng" dirty="0" smtClean="0">
                <a:solidFill>
                  <a:srgbClr val="FF0000"/>
                </a:solidFill>
                <a:latin typeface="Comic Sans MS" pitchFamily="66" charset="0"/>
              </a:rPr>
              <a:t>Lead into an assessment (oral / written)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000" b="1" u="sng" dirty="0" smtClean="0">
                <a:solidFill>
                  <a:srgbClr val="FF0000"/>
                </a:solidFill>
                <a:latin typeface="Comic Sans MS" pitchFamily="66" charset="0"/>
              </a:rPr>
              <a:t>Starter to lesson / topic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000" b="1" u="sng" dirty="0" smtClean="0">
                <a:solidFill>
                  <a:srgbClr val="FF0000"/>
                </a:solidFill>
                <a:latin typeface="Comic Sans MS" pitchFamily="66" charset="0"/>
              </a:rPr>
              <a:t>Plenary to lesson / topic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000" b="1" u="sng" dirty="0" smtClean="0">
                <a:solidFill>
                  <a:srgbClr val="FF0000"/>
                </a:solidFill>
                <a:latin typeface="Comic Sans MS" pitchFamily="66" charset="0"/>
              </a:rPr>
              <a:t>Differentiated activities in lesson</a:t>
            </a:r>
          </a:p>
          <a:p>
            <a:endParaRPr lang="en-GB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GB" sz="2000" dirty="0">
              <a:latin typeface="Comic Sans MS" pitchFamily="66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979712" y="2938016"/>
          <a:ext cx="5760640" cy="3919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383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Comic Sans MS" pitchFamily="66" charset="0"/>
              </a:rPr>
              <a:t>How can mind mapping be used in school?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8686800" cy="576064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400" b="1" u="sng" dirty="0" smtClean="0">
                <a:solidFill>
                  <a:srgbClr val="FF0000"/>
                </a:solidFill>
                <a:latin typeface="Comic Sans MS" pitchFamily="66" charset="0"/>
              </a:rPr>
              <a:t>Form a basis for discussion:</a:t>
            </a:r>
          </a:p>
          <a:p>
            <a:pPr lvl="1"/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On your tables…. In pairs…</a:t>
            </a:r>
          </a:p>
          <a:p>
            <a:pPr lvl="1"/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One-to-one (SEN / G&amp;T)</a:t>
            </a:r>
          </a:p>
          <a:p>
            <a:pPr>
              <a:buNone/>
            </a:pPr>
            <a:endParaRPr lang="en-GB" sz="2400" dirty="0">
              <a:latin typeface="Comic Sans MS" pitchFamily="66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75656" y="24928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383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Comic Sans MS" pitchFamily="66" charset="0"/>
              </a:rPr>
              <a:t>How can mind mapping be used in school?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86800" cy="568863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GB" sz="24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400" b="1" u="sng" dirty="0" smtClean="0">
                <a:solidFill>
                  <a:srgbClr val="FF0000"/>
                </a:solidFill>
                <a:latin typeface="Comic Sans MS" pitchFamily="66" charset="0"/>
              </a:rPr>
              <a:t>Lead into an assessment (oral / written)</a:t>
            </a:r>
            <a:r>
              <a:rPr lang="en-GB" sz="2400" dirty="0" smtClean="0">
                <a:solidFill>
                  <a:srgbClr val="FF0000"/>
                </a:solidFill>
                <a:latin typeface="Comic Sans MS" pitchFamily="66" charset="0"/>
              </a:rPr>
              <a:t>	</a:t>
            </a:r>
          </a:p>
          <a:p>
            <a:pPr lvl="1"/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IWB / Quiz / fill in blanks / correct statements</a:t>
            </a:r>
          </a:p>
          <a:p>
            <a:pPr lvl="1"/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Individually assess: Create from scratch</a:t>
            </a:r>
          </a:p>
          <a:p>
            <a:pPr lvl="1"/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Paired: half a map</a:t>
            </a:r>
          </a:p>
          <a:p>
            <a:pPr lvl="1"/>
            <a:endParaRPr lang="en-GB" sz="2000" dirty="0">
              <a:latin typeface="Comic Sans MS" pitchFamily="66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03648" y="24928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383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Comic Sans MS" pitchFamily="66" charset="0"/>
              </a:rPr>
              <a:t>How can mind mapping be used in school?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686800" cy="561662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GB" sz="24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400" b="1" u="sng" dirty="0" smtClean="0">
                <a:solidFill>
                  <a:srgbClr val="FF0000"/>
                </a:solidFill>
                <a:latin typeface="Comic Sans MS" pitchFamily="66" charset="0"/>
              </a:rPr>
              <a:t>Starter to lesson / topic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GB" sz="24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400" b="1" u="sng" dirty="0" smtClean="0">
                <a:solidFill>
                  <a:srgbClr val="FF0000"/>
                </a:solidFill>
                <a:latin typeface="Comic Sans MS" pitchFamily="66" charset="0"/>
              </a:rPr>
              <a:t>Plenary to lesson / topic</a:t>
            </a:r>
          </a:p>
          <a:p>
            <a:pPr lvl="1"/>
            <a:endParaRPr lang="en-GB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/>
            <a:endParaRPr lang="en-GB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GB" sz="2400" dirty="0">
              <a:latin typeface="Comic Sans MS" pitchFamily="66" charset="0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1403648" y="24208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383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Comic Sans MS" pitchFamily="66" charset="0"/>
              </a:rPr>
              <a:t>How can mind mapping be used in school?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86800" cy="568863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GB" sz="2400" dirty="0" smtClean="0">
                <a:solidFill>
                  <a:srgbClr val="FF0000"/>
                </a:solidFill>
                <a:latin typeface="Comic Sans MS" pitchFamily="66" charset="0"/>
              </a:rPr>
              <a:t>Mind map next steps: </a:t>
            </a:r>
            <a:r>
              <a:rPr lang="en-GB" sz="2400" b="1" u="sng" dirty="0" smtClean="0">
                <a:solidFill>
                  <a:srgbClr val="FF0000"/>
                </a:solidFill>
                <a:latin typeface="Comic Sans MS" pitchFamily="66" charset="0"/>
              </a:rPr>
              <a:t>Differentiated activities in lesson</a:t>
            </a:r>
          </a:p>
          <a:p>
            <a:pPr lvl="1"/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Group work (HA/MA/LA)</a:t>
            </a:r>
          </a:p>
          <a:p>
            <a:pPr lvl="1"/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Different mind map template for different  levels L4, L5, L6</a:t>
            </a:r>
          </a:p>
          <a:p>
            <a:pPr lvl="1"/>
            <a:endParaRPr lang="en-GB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/>
            <a:endParaRPr lang="en-GB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GB" sz="2400" dirty="0">
              <a:latin typeface="Comic Sans MS" pitchFamily="66" charset="0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1547664" y="26369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://www.mindmapart.com/wp-content/uploads/2011/03/Study-of-body-systems-Mind-Map-by-Alan-Burton-and-Tony-Buza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556793"/>
            <a:ext cx="2869991" cy="210466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7" name="Picture 2" descr="https://destech.files.wordpress.com/2009/03/kings-middle-ages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5064"/>
            <a:ext cx="2634395" cy="198953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/>
          <a:srcRect l="35801" t="38016" r="19903" b="23594"/>
          <a:stretch>
            <a:fillRect/>
          </a:stretch>
        </p:blipFill>
        <p:spPr bwMode="auto">
          <a:xfrm>
            <a:off x="6300192" y="4149080"/>
            <a:ext cx="2843808" cy="1848475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0" name="Picture 2" descr="http://www.tomevans.co/wp-content/uploads/2011/04/shoppingList_64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4005064"/>
            <a:ext cx="2664296" cy="220637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11" name="Picture 2" descr="http://www.mindtools.com/media/Diagrams/mindma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4115" y="1556792"/>
            <a:ext cx="2769886" cy="216024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12" name="Picture 2" descr="http://www.mindwerx.com/files/imagecache/node-view/Job%20Interview%20jpg%20V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86522" y="1556792"/>
            <a:ext cx="2781621" cy="208823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 rot="20100054">
            <a:off x="467580" y="3242181"/>
            <a:ext cx="8229600" cy="1143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Thanks for listening...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6435080"/>
            <a:ext cx="9144000" cy="42292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science1@sheffield-school.com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  <a:solidFill>
            <a:srgbClr val="FFFF00"/>
          </a:solidFill>
        </p:spPr>
        <p:txBody>
          <a:bodyPr/>
          <a:lstStyle/>
          <a:p>
            <a:r>
              <a:rPr lang="en-GB" dirty="0" smtClean="0">
                <a:latin typeface="Comic Sans MS" pitchFamily="66" charset="0"/>
              </a:rPr>
              <a:t>The Power of mind-mapping!</a:t>
            </a:r>
            <a:endParaRPr lang="en-GB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627</Words>
  <Application>Microsoft Office PowerPoint</Application>
  <PresentationFormat>On-screen Show (4:3)</PresentationFormat>
  <Paragraphs>94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The Power of mind-mapping!</vt:lpstr>
      <vt:lpstr>Tony Buzan (the originator of ‘mind maps’)</vt:lpstr>
      <vt:lpstr>Slide 3</vt:lpstr>
      <vt:lpstr>A Mind map of Tony Buzan!</vt:lpstr>
      <vt:lpstr>Where it all began…</vt:lpstr>
      <vt:lpstr>Modern brain research suggests:</vt:lpstr>
      <vt:lpstr>So what’s the point of mind mapping?..</vt:lpstr>
      <vt:lpstr>Slide 8</vt:lpstr>
      <vt:lpstr>Slide 9</vt:lpstr>
      <vt:lpstr>Trains your mind to be organised &amp; systematic in all disciplines </vt:lpstr>
      <vt:lpstr>Slide 11</vt:lpstr>
      <vt:lpstr>www.wordpress.com</vt:lpstr>
      <vt:lpstr>How can mind mapping be used in school? </vt:lpstr>
      <vt:lpstr>How can mind mapping be used in school? </vt:lpstr>
      <vt:lpstr>How can mind mapping be used in school? </vt:lpstr>
      <vt:lpstr>How can mind mapping be used in school? </vt:lpstr>
      <vt:lpstr>How can mind mapping be used in school? </vt:lpstr>
      <vt:lpstr>How can mind mapping be used in school? </vt:lpstr>
      <vt:lpstr>How can mind mapping be used in school? </vt:lpstr>
      <vt:lpstr>The Power of mind-mapping!</vt:lpstr>
    </vt:vector>
  </TitlesOfParts>
  <Company>TSPS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science1</dc:creator>
  <cp:lastModifiedBy>User</cp:lastModifiedBy>
  <cp:revision>56</cp:revision>
  <dcterms:created xsi:type="dcterms:W3CDTF">2015-01-18T08:24:49Z</dcterms:created>
  <dcterms:modified xsi:type="dcterms:W3CDTF">2015-01-19T09:12:16Z</dcterms:modified>
</cp:coreProperties>
</file>