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2D2E2BF-32CA-4C2E-A40E-31063B0F0290}" type="datetimeFigureOut">
              <a:rPr lang="en-GB" smtClean="0"/>
              <a:t>29/09/2014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29FC7A2-4935-4278-9412-A684EA84585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WALLPAPER LEARNING JOURNEY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20" y="1815271"/>
            <a:ext cx="8784976" cy="3312368"/>
          </a:xfrm>
        </p:spPr>
        <p:txBody>
          <a:bodyPr>
            <a:normAutofit/>
          </a:bodyPr>
          <a:lstStyle/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WHAT?</a:t>
            </a:r>
            <a:r>
              <a:rPr lang="en-GB" sz="1700" dirty="0" smtClean="0">
                <a:latin typeface="Century Gothic" panose="020B0502020202020204" pitchFamily="34" charset="0"/>
              </a:rPr>
              <a:t> 	Learners document their learning journey</a:t>
            </a:r>
          </a:p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WHY?</a:t>
            </a:r>
            <a:r>
              <a:rPr lang="en-GB" sz="1700" dirty="0" smtClean="0">
                <a:latin typeface="Century Gothic" panose="020B0502020202020204" pitchFamily="34" charset="0"/>
              </a:rPr>
              <a:t> 	Putting learning into context. </a:t>
            </a:r>
            <a:r>
              <a:rPr lang="en-GB" sz="1700" dirty="0">
                <a:latin typeface="Century Gothic" panose="020B0502020202020204" pitchFamily="34" charset="0"/>
              </a:rPr>
              <a:t>Differentiation for lower-attaining pupils. </a:t>
            </a:r>
            <a:endParaRPr lang="en-GB" sz="1700" dirty="0" smtClean="0">
              <a:latin typeface="Century Gothic" panose="020B0502020202020204" pitchFamily="34" charset="0"/>
            </a:endParaRPr>
          </a:p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WHEN? 	</a:t>
            </a:r>
            <a:r>
              <a:rPr lang="en-GB" sz="1700" dirty="0">
                <a:latin typeface="Century Gothic" panose="020B0502020202020204" pitchFamily="34" charset="0"/>
              </a:rPr>
              <a:t>Starters / plenaries / </a:t>
            </a:r>
            <a:r>
              <a:rPr lang="en-GB" sz="1700" dirty="0" smtClean="0">
                <a:latin typeface="Century Gothic" panose="020B0502020202020204" pitchFamily="34" charset="0"/>
              </a:rPr>
              <a:t>reference point for answering / creating exam questions – promote independence.</a:t>
            </a:r>
            <a:endParaRPr lang="en-GB" sz="1700" dirty="0">
              <a:latin typeface="Century Gothic" panose="020B0502020202020204" pitchFamily="34" charset="0"/>
            </a:endParaRPr>
          </a:p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WHERE?</a:t>
            </a:r>
            <a:r>
              <a:rPr lang="en-GB" sz="1700" dirty="0" smtClean="0">
                <a:latin typeface="Century Gothic" panose="020B0502020202020204" pitchFamily="34" charset="0"/>
              </a:rPr>
              <a:t>  Anywhere!</a:t>
            </a:r>
          </a:p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WHO?</a:t>
            </a:r>
            <a:r>
              <a:rPr lang="en-GB" sz="1700" dirty="0" smtClean="0">
                <a:latin typeface="Century Gothic" panose="020B0502020202020204" pitchFamily="34" charset="0"/>
              </a:rPr>
              <a:t>  	Any key stage, any subject!</a:t>
            </a:r>
          </a:p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HOW?</a:t>
            </a:r>
            <a:r>
              <a:rPr lang="en-GB" sz="1700" dirty="0" smtClean="0">
                <a:latin typeface="Century Gothic" panose="020B0502020202020204" pitchFamily="34" charset="0"/>
              </a:rPr>
              <a:t>  	Make a story.  Make it memorable.  Each lesson add to the learning journey.  Consider HOW you will use it effectively?  Give pupils ownership – how would they like to document their learning?  Add homework / active learning strategies / photo’s to remind pupils.  </a:t>
            </a:r>
          </a:p>
          <a:p>
            <a:endParaRPr lang="en-GB" sz="1700" dirty="0" smtClean="0"/>
          </a:p>
        </p:txBody>
      </p:sp>
      <p:pic>
        <p:nvPicPr>
          <p:cNvPr id="1026" name="Picture 2" descr="http://timivey.com/wp-content/uploads/2013/03/wwwww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976" y="-28097"/>
            <a:ext cx="1423329" cy="2127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-oliver\Downloads\phot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129808"/>
            <a:ext cx="3401290" cy="165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barefoottc.files.wordpress.com/2014/03/whowhatwhywhenwhereho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4" y="5439"/>
            <a:ext cx="1981567" cy="160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62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MEMORY MAP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04022"/>
            <a:ext cx="8784976" cy="3437146"/>
          </a:xfrm>
        </p:spPr>
        <p:txBody>
          <a:bodyPr>
            <a:normAutofit fontScale="92500" lnSpcReduction="10000"/>
          </a:bodyPr>
          <a:lstStyle/>
          <a:p>
            <a:endParaRPr lang="en-GB" dirty="0" smtClean="0"/>
          </a:p>
          <a:p>
            <a:endParaRPr lang="en-GB" dirty="0" smtClean="0"/>
          </a:p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WHAT?</a:t>
            </a:r>
            <a:r>
              <a:rPr lang="en-GB" sz="1700" dirty="0" smtClean="0">
                <a:latin typeface="Century Gothic" panose="020B0502020202020204" pitchFamily="34" charset="0"/>
              </a:rPr>
              <a:t> 	Learners create a map of information from memory</a:t>
            </a:r>
          </a:p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WHY?</a:t>
            </a:r>
            <a:r>
              <a:rPr lang="en-GB" sz="1700" dirty="0" smtClean="0">
                <a:latin typeface="Century Gothic" panose="020B0502020202020204" pitchFamily="34" charset="0"/>
              </a:rPr>
              <a:t> 	Teamwork &amp; collaboration</a:t>
            </a:r>
          </a:p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WHEN? 	</a:t>
            </a:r>
            <a:r>
              <a:rPr lang="en-GB" sz="1700" dirty="0" smtClean="0">
                <a:latin typeface="Century Gothic" panose="020B0502020202020204" pitchFamily="34" charset="0"/>
              </a:rPr>
              <a:t>Re-capping prior </a:t>
            </a:r>
            <a:r>
              <a:rPr lang="en-GB" sz="1700" dirty="0">
                <a:latin typeface="Century Gothic" panose="020B0502020202020204" pitchFamily="34" charset="0"/>
              </a:rPr>
              <a:t>learning / introducing a new topic area </a:t>
            </a:r>
            <a:endParaRPr lang="en-GB" sz="1700" dirty="0" smtClean="0">
              <a:latin typeface="Century Gothic" panose="020B0502020202020204" pitchFamily="34" charset="0"/>
            </a:endParaRPr>
          </a:p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WHERE?</a:t>
            </a:r>
            <a:r>
              <a:rPr lang="en-GB" sz="1700" dirty="0" smtClean="0">
                <a:latin typeface="Century Gothic" panose="020B0502020202020204" pitchFamily="34" charset="0"/>
              </a:rPr>
              <a:t>  	Anywhere!</a:t>
            </a:r>
          </a:p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WHO?</a:t>
            </a:r>
            <a:r>
              <a:rPr lang="en-GB" sz="1700" dirty="0" smtClean="0">
                <a:latin typeface="Century Gothic" panose="020B0502020202020204" pitchFamily="34" charset="0"/>
              </a:rPr>
              <a:t>  	Describe / sketch / explain / outline / label diagrams and graphs</a:t>
            </a:r>
          </a:p>
          <a:p>
            <a:r>
              <a:rPr lang="en-GB" sz="1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HOW?</a:t>
            </a:r>
            <a:r>
              <a:rPr lang="en-GB" sz="1700" dirty="0" smtClean="0">
                <a:latin typeface="Century Gothic" panose="020B0502020202020204" pitchFamily="34" charset="0"/>
              </a:rPr>
              <a:t>  	Teams of 3 – 5.  Number each learner.  Number 1 = scribe.  Teacher calls no.2 – they have 30secs to go and study / memorise a diagram.  Repeat with pupils 3, 5 &amp;5 taking off 5 sec each time.  Pupils must describe the diagram to the scribe.  AIM IS TO RE-CREATE AS ACCURATELY AS POSSIBLE THE DIAGRAM / GRAPH OR MIND MAP</a:t>
            </a:r>
          </a:p>
          <a:p>
            <a:endParaRPr lang="en-GB" sz="1700" dirty="0" smtClean="0"/>
          </a:p>
        </p:txBody>
      </p:sp>
      <p:pic>
        <p:nvPicPr>
          <p:cNvPr id="1026" name="Picture 2" descr="http://timivey.com/wp-content/uploads/2013/03/wwwww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554" y="-13886"/>
            <a:ext cx="1580445" cy="236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arefoottc.files.wordpress.com/2014/03/whowhatwhywhenwhereho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" y="-13886"/>
            <a:ext cx="2320498" cy="187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-oliver\Downloads\phot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129808"/>
            <a:ext cx="3401290" cy="165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5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204</TotalTime>
  <Words>9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Angles</vt:lpstr>
      <vt:lpstr>WALLPAPER LEARNING JOURNEY</vt:lpstr>
      <vt:lpstr>MEMORY MAP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WALLPAPER LEARNING JOURNEY</dc:title>
  <dc:creator>Jill Oliver</dc:creator>
  <cp:lastModifiedBy>Classroom_F44</cp:lastModifiedBy>
  <cp:revision>6</cp:revision>
  <dcterms:created xsi:type="dcterms:W3CDTF">2014-09-28T18:52:06Z</dcterms:created>
  <dcterms:modified xsi:type="dcterms:W3CDTF">2014-09-29T08:39:27Z</dcterms:modified>
</cp:coreProperties>
</file>