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4CCBA8E-F449-405E-A17A-3E9C4D3600D5}" type="datetimeFigureOut">
              <a:rPr lang="en-GB" smtClean="0"/>
              <a:t>28/09/2014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1FB421D-4F39-4160-9AAC-174A68ECBDB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CCBA8E-F449-405E-A17A-3E9C4D3600D5}" type="datetimeFigureOut">
              <a:rPr lang="en-GB" smtClean="0"/>
              <a:t>28/09/2014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FB421D-4F39-4160-9AAC-174A68ECBDB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CCBA8E-F449-405E-A17A-3E9C4D3600D5}" type="datetimeFigureOut">
              <a:rPr lang="en-GB" smtClean="0"/>
              <a:t>28/09/2014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FB421D-4F39-4160-9AAC-174A68ECBDB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CCBA8E-F449-405E-A17A-3E9C4D3600D5}" type="datetimeFigureOut">
              <a:rPr lang="en-GB" smtClean="0"/>
              <a:t>28/09/2014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FB421D-4F39-4160-9AAC-174A68ECBDB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CCBA8E-F449-405E-A17A-3E9C4D3600D5}" type="datetimeFigureOut">
              <a:rPr lang="en-GB" smtClean="0"/>
              <a:t>28/09/2014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FB421D-4F39-4160-9AAC-174A68ECBDBD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CCBA8E-F449-405E-A17A-3E9C4D3600D5}" type="datetimeFigureOut">
              <a:rPr lang="en-GB" smtClean="0"/>
              <a:t>28/09/2014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FB421D-4F39-4160-9AAC-174A68ECBDB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CCBA8E-F449-405E-A17A-3E9C4D3600D5}" type="datetimeFigureOut">
              <a:rPr lang="en-GB" smtClean="0"/>
              <a:t>28/09/2014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FB421D-4F39-4160-9AAC-174A68ECBDB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4CCBA8E-F449-405E-A17A-3E9C4D3600D5}" type="datetimeFigureOut">
              <a:rPr lang="en-GB" smtClean="0"/>
              <a:t>28/09/2014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FB421D-4F39-4160-9AAC-174A68ECBDBD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4CCBA8E-F449-405E-A17A-3E9C4D3600D5}" type="datetimeFigureOut">
              <a:rPr lang="en-GB" smtClean="0"/>
              <a:t>28/09/2014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1FB421D-4F39-4160-9AAC-174A68ECBDBD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CCBA8E-F449-405E-A17A-3E9C4D3600D5}" type="datetimeFigureOut">
              <a:rPr lang="en-GB" smtClean="0"/>
              <a:t>28/09/2014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FB421D-4F39-4160-9AAC-174A68ECBDB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CCBA8E-F449-405E-A17A-3E9C4D3600D5}" type="datetimeFigureOut">
              <a:rPr lang="en-GB" smtClean="0"/>
              <a:t>28/09/2014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FB421D-4F39-4160-9AAC-174A68ECBDB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4CCBA8E-F449-405E-A17A-3E9C4D3600D5}" type="datetimeFigureOut">
              <a:rPr lang="en-GB" smtClean="0"/>
              <a:t>28/09/2014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1FB421D-4F39-4160-9AAC-174A68ECBDB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latin typeface="Albertus MT" pitchFamily="18" charset="0"/>
              </a:rPr>
              <a:t>PERSONALISING FOR TODAY</a:t>
            </a:r>
            <a:endParaRPr lang="en-GB" dirty="0">
              <a:solidFill>
                <a:schemeClr val="accent2">
                  <a:lumMod val="75000"/>
                </a:schemeClr>
              </a:solidFill>
              <a:latin typeface="Albertus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en-GB" dirty="0" smtClean="0"/>
          </a:p>
          <a:p>
            <a:endParaRPr lang="en-GB" dirty="0" smtClean="0"/>
          </a:p>
          <a:p>
            <a:r>
              <a:rPr lang="en-GB" b="1" dirty="0" smtClean="0"/>
              <a:t>Mike Wernham</a:t>
            </a:r>
          </a:p>
          <a:p>
            <a:r>
              <a:rPr lang="en-GB" b="1" dirty="0" smtClean="0"/>
              <a:t>JESS Ranches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olrunnings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4464496" cy="237626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Woody_Pride (1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1556792"/>
            <a:ext cx="3497428" cy="4293096"/>
          </a:xfrm>
          <a:prstGeom prst="rect">
            <a:avLst/>
          </a:prstGeom>
        </p:spPr>
      </p:pic>
      <p:pic>
        <p:nvPicPr>
          <p:cNvPr id="6" name="Picture 5" descr="HPott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4293096"/>
            <a:ext cx="4248472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587" t="9627" r="17798" b="4459"/>
          <a:stretch>
            <a:fillRect/>
          </a:stretch>
        </p:blipFill>
        <p:spPr bwMode="auto">
          <a:xfrm>
            <a:off x="683568" y="620688"/>
            <a:ext cx="792088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am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481138"/>
            <a:ext cx="7632847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224135"/>
          </a:xfrm>
        </p:spPr>
        <p:txBody>
          <a:bodyPr>
            <a:normAutofit/>
          </a:bodyPr>
          <a:lstStyle/>
          <a:p>
            <a:pPr algn="ctr"/>
            <a:r>
              <a:rPr lang="en-GB" sz="5400" dirty="0" smtClean="0">
                <a:solidFill>
                  <a:schemeClr val="accent2">
                    <a:lumMod val="75000"/>
                  </a:schemeClr>
                </a:solidFill>
              </a:rPr>
              <a:t>TEACHER TAKEAWAY</a:t>
            </a:r>
            <a:endParaRPr lang="en-GB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 descr="image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1988840"/>
            <a:ext cx="3262486" cy="2967980"/>
          </a:xfrm>
          <a:prstGeom prst="rect">
            <a:avLst/>
          </a:prstGeom>
        </p:spPr>
      </p:pic>
      <p:pic>
        <p:nvPicPr>
          <p:cNvPr id="9" name="Picture 8" descr="game-show-ho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700808"/>
            <a:ext cx="3803600" cy="3168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22920" t="6688" r="28545" b="19485"/>
          <a:stretch>
            <a:fillRect/>
          </a:stretch>
        </p:blipFill>
        <p:spPr bwMode="auto">
          <a:xfrm>
            <a:off x="899592" y="836712"/>
            <a:ext cx="727280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Taway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132856"/>
            <a:ext cx="3600400" cy="272211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TTaway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1916832"/>
            <a:ext cx="4680520" cy="3384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</TotalTime>
  <Words>9</Words>
  <Application>Microsoft Office PowerPoint</Application>
  <PresentationFormat>On-screen Show (4:3)</PresentationFormat>
  <Paragraphs>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Concourse</vt:lpstr>
      <vt:lpstr>PERSONALISING FOR TODAY</vt:lpstr>
      <vt:lpstr>PowerPoint Presentation</vt:lpstr>
      <vt:lpstr>PowerPoint Presentation</vt:lpstr>
      <vt:lpstr>PowerPoint Presentation</vt:lpstr>
      <vt:lpstr>TEACHER TAKEAWAY</vt:lpstr>
      <vt:lpstr>PowerPoint Presentation</vt:lpstr>
      <vt:lpstr>PowerPoint Presentation</vt:lpstr>
    </vt:vector>
  </TitlesOfParts>
  <Company>RM plc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PERSONALISING FOR TODAY</dc:title>
  <dc:creator>mwernham</dc:creator>
  <cp:lastModifiedBy>Racheal Edgar</cp:lastModifiedBy>
  <cp:revision>3</cp:revision>
  <dcterms:created xsi:type="dcterms:W3CDTF">2014-09-28T06:36:56Z</dcterms:created>
  <dcterms:modified xsi:type="dcterms:W3CDTF">2014-09-28T11:51:16Z</dcterms:modified>
</cp:coreProperties>
</file>