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  <p:sldMasterId id="2147483666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02" y="-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146245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457200" y="563759"/>
            <a:ext cx="8229600" cy="3009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7200"/>
            </a:lvl1pPr>
            <a:lvl2pPr>
              <a:spcBef>
                <a:spcPts val="0"/>
              </a:spcBef>
              <a:buSzPct val="100000"/>
              <a:defRPr sz="7200"/>
            </a:lvl2pPr>
            <a:lvl3pPr>
              <a:spcBef>
                <a:spcPts val="0"/>
              </a:spcBef>
              <a:buSzPct val="100000"/>
              <a:defRPr sz="7200"/>
            </a:lvl3pPr>
            <a:lvl4pPr>
              <a:spcBef>
                <a:spcPts val="0"/>
              </a:spcBef>
              <a:buSzPct val="100000"/>
              <a:defRPr sz="7200"/>
            </a:lvl4pPr>
            <a:lvl5pPr>
              <a:spcBef>
                <a:spcPts val="0"/>
              </a:spcBef>
              <a:buSzPct val="100000"/>
              <a:defRPr sz="7200"/>
            </a:lvl5pPr>
            <a:lvl6pPr>
              <a:spcBef>
                <a:spcPts val="0"/>
              </a:spcBef>
              <a:buSzPct val="100000"/>
              <a:defRPr sz="7200"/>
            </a:lvl6pPr>
            <a:lvl7pPr>
              <a:spcBef>
                <a:spcPts val="0"/>
              </a:spcBef>
              <a:buSzPct val="100000"/>
              <a:defRPr sz="7200"/>
            </a:lvl7pPr>
            <a:lvl8pPr>
              <a:spcBef>
                <a:spcPts val="0"/>
              </a:spcBef>
              <a:buSzPct val="100000"/>
              <a:defRPr sz="7200"/>
            </a:lvl8pPr>
            <a:lvl9pPr>
              <a:spcBef>
                <a:spcPts val="0"/>
              </a:spcBef>
              <a:buSzPct val="100000"/>
              <a:defRPr sz="7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457200" y="3716392"/>
            <a:ext cx="8229600" cy="123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cxnSp>
        <p:nvCxnSpPr>
          <p:cNvPr id="12" name="Shape 12"/>
          <p:cNvCxnSpPr/>
          <p:nvPr/>
        </p:nvCxnSpPr>
        <p:spPr>
          <a:xfrm>
            <a:off x="457200" y="411479"/>
            <a:ext cx="8229600" cy="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Shape 13"/>
          <p:cNvCxnSpPr/>
          <p:nvPr/>
        </p:nvCxnSpPr>
        <p:spPr>
          <a:xfrm>
            <a:off x="457200" y="3633382"/>
            <a:ext cx="8229600" cy="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>
                <a:solidFill>
                  <a:srgbClr val="DA0002"/>
                </a:solidFill>
              </a:defRPr>
            </a:lvl1pPr>
            <a:lvl2pPr>
              <a:spcBef>
                <a:spcPts val="0"/>
              </a:spcBef>
              <a:defRPr>
                <a:solidFill>
                  <a:srgbClr val="DA0002"/>
                </a:solidFill>
              </a:defRPr>
            </a:lvl2pPr>
            <a:lvl3pPr>
              <a:spcBef>
                <a:spcPts val="0"/>
              </a:spcBef>
              <a:defRPr>
                <a:solidFill>
                  <a:srgbClr val="DA0002"/>
                </a:solidFill>
              </a:defRPr>
            </a:lvl3pPr>
            <a:lvl4pPr>
              <a:spcBef>
                <a:spcPts val="0"/>
              </a:spcBef>
              <a:defRPr>
                <a:solidFill>
                  <a:srgbClr val="DA0002"/>
                </a:solidFill>
              </a:defRPr>
            </a:lvl4pPr>
            <a:lvl5pPr>
              <a:spcBef>
                <a:spcPts val="0"/>
              </a:spcBef>
              <a:defRPr>
                <a:solidFill>
                  <a:srgbClr val="DA0002"/>
                </a:solidFill>
              </a:defRPr>
            </a:lvl5pPr>
            <a:lvl6pPr>
              <a:spcBef>
                <a:spcPts val="0"/>
              </a:spcBef>
              <a:defRPr>
                <a:solidFill>
                  <a:srgbClr val="DA0002"/>
                </a:solidFill>
              </a:defRPr>
            </a:lvl6pPr>
            <a:lvl7pPr>
              <a:spcBef>
                <a:spcPts val="0"/>
              </a:spcBef>
              <a:defRPr>
                <a:solidFill>
                  <a:srgbClr val="DA0002"/>
                </a:solidFill>
              </a:defRPr>
            </a:lvl7pPr>
            <a:lvl8pPr>
              <a:spcBef>
                <a:spcPts val="0"/>
              </a:spcBef>
              <a:defRPr>
                <a:solidFill>
                  <a:srgbClr val="DA0002"/>
                </a:solidFill>
              </a:defRPr>
            </a:lvl8pPr>
            <a:lvl9pPr>
              <a:spcBef>
                <a:spcPts val="0"/>
              </a:spcBef>
              <a:defRPr>
                <a:solidFill>
                  <a:srgbClr val="DA0002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cxnSp>
        <p:nvCxnSpPr>
          <p:cNvPr id="18" name="Shape 18"/>
          <p:cNvCxnSpPr/>
          <p:nvPr/>
        </p:nvCxnSpPr>
        <p:spPr>
          <a:xfrm>
            <a:off x="457200" y="1143000"/>
            <a:ext cx="8229600" cy="0"/>
          </a:xfrm>
          <a:prstGeom prst="straightConnector1">
            <a:avLst/>
          </a:prstGeom>
          <a:noFill/>
          <a:ln w="50800" cap="flat" cmpd="sng">
            <a:solidFill>
              <a:srgbClr val="DA000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>
                <a:solidFill>
                  <a:srgbClr val="DA0002"/>
                </a:solidFill>
              </a:defRPr>
            </a:lvl1pPr>
            <a:lvl2pPr>
              <a:spcBef>
                <a:spcPts val="0"/>
              </a:spcBef>
              <a:defRPr>
                <a:solidFill>
                  <a:srgbClr val="DA0002"/>
                </a:solidFill>
              </a:defRPr>
            </a:lvl2pPr>
            <a:lvl3pPr>
              <a:spcBef>
                <a:spcPts val="0"/>
              </a:spcBef>
              <a:defRPr>
                <a:solidFill>
                  <a:srgbClr val="DA0002"/>
                </a:solidFill>
              </a:defRPr>
            </a:lvl3pPr>
            <a:lvl4pPr>
              <a:spcBef>
                <a:spcPts val="0"/>
              </a:spcBef>
              <a:defRPr>
                <a:solidFill>
                  <a:srgbClr val="DA0002"/>
                </a:solidFill>
              </a:defRPr>
            </a:lvl4pPr>
            <a:lvl5pPr>
              <a:spcBef>
                <a:spcPts val="0"/>
              </a:spcBef>
              <a:defRPr>
                <a:solidFill>
                  <a:srgbClr val="DA0002"/>
                </a:solidFill>
              </a:defRPr>
            </a:lvl5pPr>
            <a:lvl6pPr>
              <a:spcBef>
                <a:spcPts val="0"/>
              </a:spcBef>
              <a:defRPr>
                <a:solidFill>
                  <a:srgbClr val="DA0002"/>
                </a:solidFill>
              </a:defRPr>
            </a:lvl6pPr>
            <a:lvl7pPr>
              <a:spcBef>
                <a:spcPts val="0"/>
              </a:spcBef>
              <a:defRPr>
                <a:solidFill>
                  <a:srgbClr val="DA0002"/>
                </a:solidFill>
              </a:defRPr>
            </a:lvl7pPr>
            <a:lvl8pPr>
              <a:spcBef>
                <a:spcPts val="0"/>
              </a:spcBef>
              <a:defRPr>
                <a:solidFill>
                  <a:srgbClr val="DA0002"/>
                </a:solidFill>
              </a:defRPr>
            </a:lvl8pPr>
            <a:lvl9pPr>
              <a:spcBef>
                <a:spcPts val="0"/>
              </a:spcBef>
              <a:defRPr>
                <a:solidFill>
                  <a:srgbClr val="DA0002"/>
                </a:solidFill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cxnSp>
        <p:nvCxnSpPr>
          <p:cNvPr id="24" name="Shape 24"/>
          <p:cNvCxnSpPr/>
          <p:nvPr/>
        </p:nvCxnSpPr>
        <p:spPr>
          <a:xfrm>
            <a:off x="457200" y="1143000"/>
            <a:ext cx="8229600" cy="0"/>
          </a:xfrm>
          <a:prstGeom prst="straightConnector1">
            <a:avLst/>
          </a:prstGeom>
          <a:noFill/>
          <a:ln w="50800" cap="flat" cmpd="sng">
            <a:solidFill>
              <a:srgbClr val="DA000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cxnSp>
        <p:nvCxnSpPr>
          <p:cNvPr id="28" name="Shape 28"/>
          <p:cNvCxnSpPr/>
          <p:nvPr/>
        </p:nvCxnSpPr>
        <p:spPr>
          <a:xfrm>
            <a:off x="457200" y="1143000"/>
            <a:ext cx="8229600" cy="0"/>
          </a:xfrm>
          <a:prstGeom prst="straightConnector1">
            <a:avLst/>
          </a:prstGeom>
          <a:noFill/>
          <a:ln w="508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cxnSp>
        <p:nvCxnSpPr>
          <p:cNvPr id="32" name="Shape 32"/>
          <p:cNvCxnSpPr/>
          <p:nvPr/>
        </p:nvCxnSpPr>
        <p:spPr>
          <a:xfrm>
            <a:off x="457200" y="4317760"/>
            <a:ext cx="8229600" cy="0"/>
          </a:xfrm>
          <a:prstGeom prst="straightConnector1">
            <a:avLst/>
          </a:prstGeom>
          <a:noFill/>
          <a:ln w="508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hape 35"/>
          <p:cNvCxnSpPr/>
          <p:nvPr/>
        </p:nvCxnSpPr>
        <p:spPr>
          <a:xfrm>
            <a:off x="457200" y="113139"/>
            <a:ext cx="8229600" cy="0"/>
          </a:xfrm>
          <a:prstGeom prst="straightConnector1">
            <a:avLst/>
          </a:prstGeom>
          <a:noFill/>
          <a:ln w="508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ctrTitle"/>
          </p:nvPr>
        </p:nvSpPr>
        <p:spPr>
          <a:xfrm>
            <a:off x="685800" y="1597818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799" cy="1314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640"/>
              </a:spcBef>
              <a:buClr>
                <a:srgbClr val="888888"/>
              </a:buClr>
              <a:buFont typeface="Calibri"/>
              <a:buNone/>
              <a:defRPr/>
            </a:lvl1pPr>
            <a:lvl2pPr marL="457200" marR="0" indent="0" algn="ctr" rtl="0">
              <a:spcBef>
                <a:spcPts val="560"/>
              </a:spcBef>
              <a:buClr>
                <a:srgbClr val="888888"/>
              </a:buClr>
              <a:buFont typeface="Calibri"/>
              <a:buNone/>
              <a:defRPr/>
            </a:lvl2pPr>
            <a:lvl3pPr marL="914400" marR="0" indent="0" algn="ctr" rtl="0">
              <a:spcBef>
                <a:spcPts val="480"/>
              </a:spcBef>
              <a:buClr>
                <a:srgbClr val="888888"/>
              </a:buClr>
              <a:buFont typeface="Calibri"/>
              <a:buNone/>
              <a:defRPr/>
            </a:lvl3pPr>
            <a:lvl4pPr marL="13716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4pPr>
            <a:lvl5pPr marL="18288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457200" marR="0" lvl="1" indent="0" algn="l" rtl="0">
              <a:spcBef>
                <a:spcPts val="0"/>
              </a:spcBef>
            </a:pPr>
            <a:endParaRPr/>
          </a:p>
          <a:p>
            <a:pPr marL="914400" marR="0" lvl="2" indent="0" algn="l" rtl="0">
              <a:spcBef>
                <a:spcPts val="0"/>
              </a:spcBef>
            </a:pPr>
            <a:endParaRPr/>
          </a:p>
          <a:p>
            <a:pPr marL="1371600" marR="0" lvl="3" indent="0" algn="l" rtl="0">
              <a:spcBef>
                <a:spcPts val="0"/>
              </a:spcBef>
            </a:pPr>
            <a:endParaRPr/>
          </a:p>
          <a:p>
            <a:pPr marL="1828800" marR="0" lvl="4" indent="0" algn="l" rtl="0">
              <a:spcBef>
                <a:spcPts val="0"/>
              </a:spcBef>
            </a:pPr>
            <a:endParaRPr/>
          </a:p>
          <a:p>
            <a:pPr marL="2286000" marR="0" lvl="5" indent="0" algn="l" rtl="0">
              <a:spcBef>
                <a:spcPts val="0"/>
              </a:spcBef>
            </a:pPr>
            <a:endParaRPr/>
          </a:p>
          <a:p>
            <a:pPr marL="2743200" marR="0" lvl="6" indent="0" algn="l" rtl="0">
              <a:spcBef>
                <a:spcPts val="0"/>
              </a:spcBef>
            </a:pPr>
            <a:endParaRPr/>
          </a:p>
          <a:p>
            <a:pPr marL="3200400" marR="0" lvl="7" indent="0" algn="l" rtl="0">
              <a:spcBef>
                <a:spcPts val="0"/>
              </a:spcBef>
            </a:pPr>
            <a:endParaRPr/>
          </a:p>
          <a:p>
            <a:pPr marL="3657600" marR="0" lvl="8" indent="0" algn="l" rtl="0">
              <a:spcBef>
                <a:spcPts val="0"/>
              </a:spcBef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457200" marR="0" lvl="1" indent="0" algn="l" rtl="0">
              <a:spcBef>
                <a:spcPts val="0"/>
              </a:spcBef>
            </a:pPr>
            <a:endParaRPr/>
          </a:p>
          <a:p>
            <a:pPr marL="914400" marR="0" lvl="2" indent="0" algn="l" rtl="0">
              <a:spcBef>
                <a:spcPts val="0"/>
              </a:spcBef>
            </a:pPr>
            <a:endParaRPr/>
          </a:p>
          <a:p>
            <a:pPr marL="1371600" marR="0" lvl="3" indent="0" algn="l" rtl="0">
              <a:spcBef>
                <a:spcPts val="0"/>
              </a:spcBef>
            </a:pPr>
            <a:endParaRPr/>
          </a:p>
          <a:p>
            <a:pPr marL="1828800" marR="0" lvl="4" indent="0" algn="l" rtl="0">
              <a:spcBef>
                <a:spcPts val="0"/>
              </a:spcBef>
            </a:pPr>
            <a:endParaRPr/>
          </a:p>
          <a:p>
            <a:pPr marL="2286000" marR="0" lvl="5" indent="0" algn="l" rtl="0">
              <a:spcBef>
                <a:spcPts val="0"/>
              </a:spcBef>
            </a:pPr>
            <a:endParaRPr/>
          </a:p>
          <a:p>
            <a:pPr marL="2743200" marR="0" lvl="6" indent="0" algn="l" rtl="0">
              <a:spcBef>
                <a:spcPts val="0"/>
              </a:spcBef>
            </a:pPr>
            <a:endParaRPr/>
          </a:p>
          <a:p>
            <a:pPr marL="3200400" marR="0" lvl="7" indent="0" algn="l" rtl="0">
              <a:spcBef>
                <a:spcPts val="0"/>
              </a:spcBef>
            </a:pPr>
            <a:endParaRPr/>
          </a:p>
          <a:p>
            <a:pPr marL="3657600" marR="0" lvl="8" indent="0" algn="l" rtl="0">
              <a:spcBef>
                <a:spcPts val="0"/>
              </a:spcBef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722312" y="3305175"/>
            <a:ext cx="7772400" cy="1021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722312" y="2180034"/>
            <a:ext cx="7772400" cy="112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457200" marR="0" lvl="1" indent="0" algn="l" rtl="0">
              <a:spcBef>
                <a:spcPts val="0"/>
              </a:spcBef>
            </a:pPr>
            <a:endParaRPr/>
          </a:p>
          <a:p>
            <a:pPr marL="914400" marR="0" lvl="2" indent="0" algn="l" rtl="0">
              <a:spcBef>
                <a:spcPts val="0"/>
              </a:spcBef>
            </a:pPr>
            <a:endParaRPr/>
          </a:p>
          <a:p>
            <a:pPr marL="1371600" marR="0" lvl="3" indent="0" algn="l" rtl="0">
              <a:spcBef>
                <a:spcPts val="0"/>
              </a:spcBef>
            </a:pPr>
            <a:endParaRPr/>
          </a:p>
          <a:p>
            <a:pPr marL="1828800" marR="0" lvl="4" indent="0" algn="l" rtl="0">
              <a:spcBef>
                <a:spcPts val="0"/>
              </a:spcBef>
            </a:pPr>
            <a:endParaRPr/>
          </a:p>
          <a:p>
            <a:pPr marL="2286000" marR="0" lvl="5" indent="0" algn="l" rtl="0">
              <a:spcBef>
                <a:spcPts val="0"/>
              </a:spcBef>
            </a:pPr>
            <a:endParaRPr/>
          </a:p>
          <a:p>
            <a:pPr marL="2743200" marR="0" lvl="6" indent="0" algn="l" rtl="0">
              <a:spcBef>
                <a:spcPts val="0"/>
              </a:spcBef>
            </a:pPr>
            <a:endParaRPr/>
          </a:p>
          <a:p>
            <a:pPr marL="3200400" marR="0" lvl="7" indent="0" algn="l" rtl="0">
              <a:spcBef>
                <a:spcPts val="0"/>
              </a:spcBef>
            </a:pPr>
            <a:endParaRPr/>
          </a:p>
          <a:p>
            <a:pPr marL="3657600" marR="0" lvl="8" indent="0" algn="l" rtl="0">
              <a:spcBef>
                <a:spcPts val="0"/>
              </a:spcBef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9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9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457200" marR="0" lvl="1" indent="0" algn="l" rtl="0">
              <a:spcBef>
                <a:spcPts val="0"/>
              </a:spcBef>
            </a:pPr>
            <a:endParaRPr/>
          </a:p>
          <a:p>
            <a:pPr marL="914400" marR="0" lvl="2" indent="0" algn="l" rtl="0">
              <a:spcBef>
                <a:spcPts val="0"/>
              </a:spcBef>
            </a:pPr>
            <a:endParaRPr/>
          </a:p>
          <a:p>
            <a:pPr marL="1371600" marR="0" lvl="3" indent="0" algn="l" rtl="0">
              <a:spcBef>
                <a:spcPts val="0"/>
              </a:spcBef>
            </a:pPr>
            <a:endParaRPr/>
          </a:p>
          <a:p>
            <a:pPr marL="1828800" marR="0" lvl="4" indent="0" algn="l" rtl="0">
              <a:spcBef>
                <a:spcPts val="0"/>
              </a:spcBef>
            </a:pPr>
            <a:endParaRPr/>
          </a:p>
          <a:p>
            <a:pPr marL="2286000" marR="0" lvl="5" indent="0" algn="l" rtl="0">
              <a:spcBef>
                <a:spcPts val="0"/>
              </a:spcBef>
            </a:pPr>
            <a:endParaRPr/>
          </a:p>
          <a:p>
            <a:pPr marL="2743200" marR="0" lvl="6" indent="0" algn="l" rtl="0">
              <a:spcBef>
                <a:spcPts val="0"/>
              </a:spcBef>
            </a:pPr>
            <a:endParaRPr/>
          </a:p>
          <a:p>
            <a:pPr marL="3200400" marR="0" lvl="7" indent="0" algn="l" rtl="0">
              <a:spcBef>
                <a:spcPts val="0"/>
              </a:spcBef>
            </a:pPr>
            <a:endParaRPr/>
          </a:p>
          <a:p>
            <a:pPr marL="3657600" marR="0" lvl="8" indent="0" algn="l" rtl="0">
              <a:spcBef>
                <a:spcPts val="0"/>
              </a:spcBef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457200" y="1151334"/>
            <a:ext cx="4040099" cy="479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099" cy="296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body" idx="3"/>
          </p:nvPr>
        </p:nvSpPr>
        <p:spPr>
          <a:xfrm>
            <a:off x="4645025" y="1151334"/>
            <a:ext cx="4041900" cy="479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457200" marR="0" lvl="1" indent="0" algn="l" rtl="0">
              <a:spcBef>
                <a:spcPts val="0"/>
              </a:spcBef>
            </a:pPr>
            <a:endParaRPr/>
          </a:p>
          <a:p>
            <a:pPr marL="914400" marR="0" lvl="2" indent="0" algn="l" rtl="0">
              <a:spcBef>
                <a:spcPts val="0"/>
              </a:spcBef>
            </a:pPr>
            <a:endParaRPr/>
          </a:p>
          <a:p>
            <a:pPr marL="1371600" marR="0" lvl="3" indent="0" algn="l" rtl="0">
              <a:spcBef>
                <a:spcPts val="0"/>
              </a:spcBef>
            </a:pPr>
            <a:endParaRPr/>
          </a:p>
          <a:p>
            <a:pPr marL="1828800" marR="0" lvl="4" indent="0" algn="l" rtl="0">
              <a:spcBef>
                <a:spcPts val="0"/>
              </a:spcBef>
            </a:pPr>
            <a:endParaRPr/>
          </a:p>
          <a:p>
            <a:pPr marL="2286000" marR="0" lvl="5" indent="0" algn="l" rtl="0">
              <a:spcBef>
                <a:spcPts val="0"/>
              </a:spcBef>
            </a:pPr>
            <a:endParaRPr/>
          </a:p>
          <a:p>
            <a:pPr marL="2743200" marR="0" lvl="6" indent="0" algn="l" rtl="0">
              <a:spcBef>
                <a:spcPts val="0"/>
              </a:spcBef>
            </a:pPr>
            <a:endParaRPr/>
          </a:p>
          <a:p>
            <a:pPr marL="3200400" marR="0" lvl="7" indent="0" algn="l" rtl="0">
              <a:spcBef>
                <a:spcPts val="0"/>
              </a:spcBef>
            </a:pPr>
            <a:endParaRPr/>
          </a:p>
          <a:p>
            <a:pPr marL="3657600" marR="0" lvl="8" indent="0" algn="l" rtl="0">
              <a:spcBef>
                <a:spcPts val="0"/>
              </a:spcBef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457200" marR="0" lvl="1" indent="0" algn="l" rtl="0">
              <a:spcBef>
                <a:spcPts val="0"/>
              </a:spcBef>
            </a:pPr>
            <a:endParaRPr/>
          </a:p>
          <a:p>
            <a:pPr marL="914400" marR="0" lvl="2" indent="0" algn="l" rtl="0">
              <a:spcBef>
                <a:spcPts val="0"/>
              </a:spcBef>
            </a:pPr>
            <a:endParaRPr/>
          </a:p>
          <a:p>
            <a:pPr marL="1371600" marR="0" lvl="3" indent="0" algn="l" rtl="0">
              <a:spcBef>
                <a:spcPts val="0"/>
              </a:spcBef>
            </a:pPr>
            <a:endParaRPr/>
          </a:p>
          <a:p>
            <a:pPr marL="1828800" marR="0" lvl="4" indent="0" algn="l" rtl="0">
              <a:spcBef>
                <a:spcPts val="0"/>
              </a:spcBef>
            </a:pPr>
            <a:endParaRPr/>
          </a:p>
          <a:p>
            <a:pPr marL="2286000" marR="0" lvl="5" indent="0" algn="l" rtl="0">
              <a:spcBef>
                <a:spcPts val="0"/>
              </a:spcBef>
            </a:pPr>
            <a:endParaRPr/>
          </a:p>
          <a:p>
            <a:pPr marL="2743200" marR="0" lvl="6" indent="0" algn="l" rtl="0">
              <a:spcBef>
                <a:spcPts val="0"/>
              </a:spcBef>
            </a:pPr>
            <a:endParaRPr/>
          </a:p>
          <a:p>
            <a:pPr marL="3200400" marR="0" lvl="7" indent="0" algn="l" rtl="0">
              <a:spcBef>
                <a:spcPts val="0"/>
              </a:spcBef>
            </a:pPr>
            <a:endParaRPr/>
          </a:p>
          <a:p>
            <a:pPr marL="3657600" marR="0" lvl="8" indent="0" algn="l" rtl="0">
              <a:spcBef>
                <a:spcPts val="0"/>
              </a:spcBef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6" name="Shape 166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457200" marR="0" lvl="1" indent="0" algn="l" rtl="0">
              <a:spcBef>
                <a:spcPts val="0"/>
              </a:spcBef>
            </a:pPr>
            <a:endParaRPr/>
          </a:p>
          <a:p>
            <a:pPr marL="914400" marR="0" lvl="2" indent="0" algn="l" rtl="0">
              <a:spcBef>
                <a:spcPts val="0"/>
              </a:spcBef>
            </a:pPr>
            <a:endParaRPr/>
          </a:p>
          <a:p>
            <a:pPr marL="1371600" marR="0" lvl="3" indent="0" algn="l" rtl="0">
              <a:spcBef>
                <a:spcPts val="0"/>
              </a:spcBef>
            </a:pPr>
            <a:endParaRPr/>
          </a:p>
          <a:p>
            <a:pPr marL="1828800" marR="0" lvl="4" indent="0" algn="l" rtl="0">
              <a:spcBef>
                <a:spcPts val="0"/>
              </a:spcBef>
            </a:pPr>
            <a:endParaRPr/>
          </a:p>
          <a:p>
            <a:pPr marL="2286000" marR="0" lvl="5" indent="0" algn="l" rtl="0">
              <a:spcBef>
                <a:spcPts val="0"/>
              </a:spcBef>
            </a:pPr>
            <a:endParaRPr/>
          </a:p>
          <a:p>
            <a:pPr marL="2743200" marR="0" lvl="6" indent="0" algn="l" rtl="0">
              <a:spcBef>
                <a:spcPts val="0"/>
              </a:spcBef>
            </a:pPr>
            <a:endParaRPr/>
          </a:p>
          <a:p>
            <a:pPr marL="3200400" marR="0" lvl="7" indent="0" algn="l" rtl="0">
              <a:spcBef>
                <a:spcPts val="0"/>
              </a:spcBef>
            </a:pPr>
            <a:endParaRPr/>
          </a:p>
          <a:p>
            <a:pPr marL="3657600" marR="0" lvl="8" indent="0" algn="l" rtl="0">
              <a:spcBef>
                <a:spcPts val="0"/>
              </a:spcBef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title"/>
          </p:nvPr>
        </p:nvSpPr>
        <p:spPr>
          <a:xfrm>
            <a:off x="457200" y="204787"/>
            <a:ext cx="3008399" cy="871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3575050" y="204787"/>
            <a:ext cx="5111699" cy="438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0" name="Shape 170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399" cy="3518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2" name="Shape 17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3" name="Shape 17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457200" marR="0" lvl="1" indent="0" algn="l" rtl="0">
              <a:spcBef>
                <a:spcPts val="0"/>
              </a:spcBef>
            </a:pPr>
            <a:endParaRPr/>
          </a:p>
          <a:p>
            <a:pPr marL="914400" marR="0" lvl="2" indent="0" algn="l" rtl="0">
              <a:spcBef>
                <a:spcPts val="0"/>
              </a:spcBef>
            </a:pPr>
            <a:endParaRPr/>
          </a:p>
          <a:p>
            <a:pPr marL="1371600" marR="0" lvl="3" indent="0" algn="l" rtl="0">
              <a:spcBef>
                <a:spcPts val="0"/>
              </a:spcBef>
            </a:pPr>
            <a:endParaRPr/>
          </a:p>
          <a:p>
            <a:pPr marL="1828800" marR="0" lvl="4" indent="0" algn="l" rtl="0">
              <a:spcBef>
                <a:spcPts val="0"/>
              </a:spcBef>
            </a:pPr>
            <a:endParaRPr/>
          </a:p>
          <a:p>
            <a:pPr marL="2286000" marR="0" lvl="5" indent="0" algn="l" rtl="0">
              <a:spcBef>
                <a:spcPts val="0"/>
              </a:spcBef>
            </a:pPr>
            <a:endParaRPr/>
          </a:p>
          <a:p>
            <a:pPr marL="2743200" marR="0" lvl="6" indent="0" algn="l" rtl="0">
              <a:spcBef>
                <a:spcPts val="0"/>
              </a:spcBef>
            </a:pPr>
            <a:endParaRPr/>
          </a:p>
          <a:p>
            <a:pPr marL="3200400" marR="0" lvl="7" indent="0" algn="l" rtl="0">
              <a:spcBef>
                <a:spcPts val="0"/>
              </a:spcBef>
            </a:pPr>
            <a:endParaRPr/>
          </a:p>
          <a:p>
            <a:pPr marL="3657600" marR="0" lvl="8" indent="0" algn="l" rtl="0">
              <a:spcBef>
                <a:spcPts val="0"/>
              </a:spcBef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399" cy="42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6" name="Shape 176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399" cy="3086099"/>
          </a:xfrm>
          <a:prstGeom prst="rect">
            <a:avLst/>
          </a:prstGeom>
          <a:noFill/>
          <a:ln>
            <a:noFill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399" cy="603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78" name="Shape 178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9" name="Shape 179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457200" marR="0" lvl="1" indent="0" algn="l" rtl="0">
              <a:spcBef>
                <a:spcPts val="0"/>
              </a:spcBef>
            </a:pPr>
            <a:endParaRPr/>
          </a:p>
          <a:p>
            <a:pPr marL="914400" marR="0" lvl="2" indent="0" algn="l" rtl="0">
              <a:spcBef>
                <a:spcPts val="0"/>
              </a:spcBef>
            </a:pPr>
            <a:endParaRPr/>
          </a:p>
          <a:p>
            <a:pPr marL="1371600" marR="0" lvl="3" indent="0" algn="l" rtl="0">
              <a:spcBef>
                <a:spcPts val="0"/>
              </a:spcBef>
            </a:pPr>
            <a:endParaRPr/>
          </a:p>
          <a:p>
            <a:pPr marL="1828800" marR="0" lvl="4" indent="0" algn="l" rtl="0">
              <a:spcBef>
                <a:spcPts val="0"/>
              </a:spcBef>
            </a:pPr>
            <a:endParaRPr/>
          </a:p>
          <a:p>
            <a:pPr marL="2286000" marR="0" lvl="5" indent="0" algn="l" rtl="0">
              <a:spcBef>
                <a:spcPts val="0"/>
              </a:spcBef>
            </a:pPr>
            <a:endParaRPr/>
          </a:p>
          <a:p>
            <a:pPr marL="2743200" marR="0" lvl="6" indent="0" algn="l" rtl="0">
              <a:spcBef>
                <a:spcPts val="0"/>
              </a:spcBef>
            </a:pPr>
            <a:endParaRPr/>
          </a:p>
          <a:p>
            <a:pPr marL="3200400" marR="0" lvl="7" indent="0" algn="l" rtl="0">
              <a:spcBef>
                <a:spcPts val="0"/>
              </a:spcBef>
            </a:pPr>
            <a:endParaRPr/>
          </a:p>
          <a:p>
            <a:pPr marL="3657600" marR="0" lvl="8" indent="0" algn="l" rtl="0">
              <a:spcBef>
                <a:spcPts val="0"/>
              </a:spcBef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184" name="Shape 18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5" name="Shape 185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6" name="Shape 186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457200" marR="0" lvl="1" indent="0" algn="l" rtl="0">
              <a:spcBef>
                <a:spcPts val="0"/>
              </a:spcBef>
            </a:pPr>
            <a:endParaRPr/>
          </a:p>
          <a:p>
            <a:pPr marL="914400" marR="0" lvl="2" indent="0" algn="l" rtl="0">
              <a:spcBef>
                <a:spcPts val="0"/>
              </a:spcBef>
            </a:pPr>
            <a:endParaRPr/>
          </a:p>
          <a:p>
            <a:pPr marL="1371600" marR="0" lvl="3" indent="0" algn="l" rtl="0">
              <a:spcBef>
                <a:spcPts val="0"/>
              </a:spcBef>
            </a:pPr>
            <a:endParaRPr/>
          </a:p>
          <a:p>
            <a:pPr marL="1828800" marR="0" lvl="4" indent="0" algn="l" rtl="0">
              <a:spcBef>
                <a:spcPts val="0"/>
              </a:spcBef>
            </a:pPr>
            <a:endParaRPr/>
          </a:p>
          <a:p>
            <a:pPr marL="2286000" marR="0" lvl="5" indent="0" algn="l" rtl="0">
              <a:spcBef>
                <a:spcPts val="0"/>
              </a:spcBef>
            </a:pPr>
            <a:endParaRPr/>
          </a:p>
          <a:p>
            <a:pPr marL="2743200" marR="0" lvl="6" indent="0" algn="l" rtl="0">
              <a:spcBef>
                <a:spcPts val="0"/>
              </a:spcBef>
            </a:pPr>
            <a:endParaRPr/>
          </a:p>
          <a:p>
            <a:pPr marL="3200400" marR="0" lvl="7" indent="0" algn="l" rtl="0">
              <a:spcBef>
                <a:spcPts val="0"/>
              </a:spcBef>
            </a:pPr>
            <a:endParaRPr/>
          </a:p>
          <a:p>
            <a:pPr marL="3657600" marR="0" lvl="8" indent="0" algn="l" rtl="0">
              <a:spcBef>
                <a:spcPts val="0"/>
              </a:spcBef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 rot="5400000">
            <a:off x="5463749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 rot="5400000">
            <a:off x="1272750" y="-609571"/>
            <a:ext cx="4388700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190" name="Shape 190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1" name="Shape 191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457200" marR="0" lvl="1" indent="0" algn="l" rtl="0">
              <a:spcBef>
                <a:spcPts val="0"/>
              </a:spcBef>
            </a:pPr>
            <a:endParaRPr/>
          </a:p>
          <a:p>
            <a:pPr marL="914400" marR="0" lvl="2" indent="0" algn="l" rtl="0">
              <a:spcBef>
                <a:spcPts val="0"/>
              </a:spcBef>
            </a:pPr>
            <a:endParaRPr/>
          </a:p>
          <a:p>
            <a:pPr marL="1371600" marR="0" lvl="3" indent="0" algn="l" rtl="0">
              <a:spcBef>
                <a:spcPts val="0"/>
              </a:spcBef>
            </a:pPr>
            <a:endParaRPr/>
          </a:p>
          <a:p>
            <a:pPr marL="1828800" marR="0" lvl="4" indent="0" algn="l" rtl="0">
              <a:spcBef>
                <a:spcPts val="0"/>
              </a:spcBef>
            </a:pPr>
            <a:endParaRPr/>
          </a:p>
          <a:p>
            <a:pPr marL="2286000" marR="0" lvl="5" indent="0" algn="l" rtl="0">
              <a:spcBef>
                <a:spcPts val="0"/>
              </a:spcBef>
            </a:pPr>
            <a:endParaRPr/>
          </a:p>
          <a:p>
            <a:pPr marL="2743200" marR="0" lvl="6" indent="0" algn="l" rtl="0">
              <a:spcBef>
                <a:spcPts val="0"/>
              </a:spcBef>
            </a:pPr>
            <a:endParaRPr/>
          </a:p>
          <a:p>
            <a:pPr marL="3200400" marR="0" lvl="7" indent="0" algn="l" rtl="0">
              <a:spcBef>
                <a:spcPts val="0"/>
              </a:spcBef>
            </a:pPr>
            <a:endParaRPr/>
          </a:p>
          <a:p>
            <a:pPr marL="3657600" marR="0" lvl="8" indent="0" algn="l" rtl="0">
              <a:spcBef>
                <a:spcPts val="0"/>
              </a:spcBef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accent1"/>
              </a:buClr>
              <a:buSzPct val="100000"/>
              <a:buNone/>
              <a:defRPr sz="3600" b="1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buClr>
                <a:schemeClr val="accent1"/>
              </a:buClr>
              <a:buSzPct val="100000"/>
              <a:buNone/>
              <a:defRPr sz="3600" b="1">
                <a:solidFill>
                  <a:schemeClr val="accent1"/>
                </a:solidFill>
              </a:defRPr>
            </a:lvl2pPr>
            <a:lvl3pPr>
              <a:spcBef>
                <a:spcPts val="0"/>
              </a:spcBef>
              <a:buClr>
                <a:schemeClr val="accent1"/>
              </a:buClr>
              <a:buSzPct val="100000"/>
              <a:buNone/>
              <a:defRPr sz="3600" b="1">
                <a:solidFill>
                  <a:schemeClr val="accent1"/>
                </a:solidFill>
              </a:defRPr>
            </a:lvl3pPr>
            <a:lvl4pPr>
              <a:spcBef>
                <a:spcPts val="0"/>
              </a:spcBef>
              <a:buClr>
                <a:schemeClr val="accent1"/>
              </a:buClr>
              <a:buSzPct val="100000"/>
              <a:buNone/>
              <a:defRPr sz="3600" b="1">
                <a:solidFill>
                  <a:schemeClr val="accent1"/>
                </a:solidFill>
              </a:defRPr>
            </a:lvl4pPr>
            <a:lvl5pPr>
              <a:spcBef>
                <a:spcPts val="0"/>
              </a:spcBef>
              <a:buClr>
                <a:schemeClr val="accent1"/>
              </a:buClr>
              <a:buSzPct val="100000"/>
              <a:buNone/>
              <a:defRPr sz="3600" b="1">
                <a:solidFill>
                  <a:schemeClr val="accent1"/>
                </a:solidFill>
              </a:defRPr>
            </a:lvl5pPr>
            <a:lvl6pPr>
              <a:spcBef>
                <a:spcPts val="0"/>
              </a:spcBef>
              <a:buClr>
                <a:schemeClr val="accent1"/>
              </a:buClr>
              <a:buSzPct val="100000"/>
              <a:buNone/>
              <a:defRPr sz="3600" b="1">
                <a:solidFill>
                  <a:schemeClr val="accent1"/>
                </a:solidFill>
              </a:defRPr>
            </a:lvl6pPr>
            <a:lvl7pPr>
              <a:spcBef>
                <a:spcPts val="0"/>
              </a:spcBef>
              <a:buClr>
                <a:schemeClr val="accent1"/>
              </a:buClr>
              <a:buSzPct val="100000"/>
              <a:buNone/>
              <a:defRPr sz="3600" b="1">
                <a:solidFill>
                  <a:schemeClr val="accent1"/>
                </a:solidFill>
              </a:defRPr>
            </a:lvl7pPr>
            <a:lvl8pPr>
              <a:spcBef>
                <a:spcPts val="0"/>
              </a:spcBef>
              <a:buClr>
                <a:schemeClr val="accent1"/>
              </a:buClr>
              <a:buSzPct val="100000"/>
              <a:buNone/>
              <a:defRPr sz="3600" b="1">
                <a:solidFill>
                  <a:schemeClr val="accent1"/>
                </a:solidFill>
              </a:defRPr>
            </a:lvl8pPr>
            <a:lvl9pPr>
              <a:spcBef>
                <a:spcPts val="0"/>
              </a:spcBef>
              <a:buClr>
                <a:schemeClr val="accent1"/>
              </a:buClr>
              <a:buSzPct val="100000"/>
              <a:buNone/>
              <a:defRPr sz="36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7" name="Shape 7"/>
          <p:cNvCxnSpPr/>
          <p:nvPr/>
        </p:nvCxnSpPr>
        <p:spPr>
          <a:xfrm>
            <a:off x="457200" y="5023259"/>
            <a:ext cx="8229600" cy="0"/>
          </a:xfrm>
          <a:prstGeom prst="straightConnector1">
            <a:avLst/>
          </a:prstGeom>
          <a:noFill/>
          <a:ln w="508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-GB" sz="1300">
                <a:solidFill>
                  <a:schemeClr val="dk1"/>
                </a:solidFill>
              </a:rPr>
              <a:t>‹#›</a:t>
            </a:fld>
            <a:endParaRPr lang="en-GB" sz="130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marR="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marR="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457200" marR="0" lvl="1" indent="0" algn="l" rtl="0">
              <a:spcBef>
                <a:spcPts val="0"/>
              </a:spcBef>
            </a:pPr>
            <a:endParaRPr/>
          </a:p>
          <a:p>
            <a:pPr marL="914400" marR="0" lvl="2" indent="0" algn="l" rtl="0">
              <a:spcBef>
                <a:spcPts val="0"/>
              </a:spcBef>
            </a:pPr>
            <a:endParaRPr/>
          </a:p>
          <a:p>
            <a:pPr marL="1371600" marR="0" lvl="3" indent="0" algn="l" rtl="0">
              <a:spcBef>
                <a:spcPts val="0"/>
              </a:spcBef>
            </a:pPr>
            <a:endParaRPr/>
          </a:p>
          <a:p>
            <a:pPr marL="1828800" marR="0" lvl="4" indent="0" algn="l" rtl="0">
              <a:spcBef>
                <a:spcPts val="0"/>
              </a:spcBef>
            </a:pPr>
            <a:endParaRPr/>
          </a:p>
          <a:p>
            <a:pPr marL="2286000" marR="0" lvl="5" indent="0" algn="l" rtl="0">
              <a:spcBef>
                <a:spcPts val="0"/>
              </a:spcBef>
            </a:pPr>
            <a:endParaRPr/>
          </a:p>
          <a:p>
            <a:pPr marL="2743200" marR="0" lvl="6" indent="0" algn="l" rtl="0">
              <a:spcBef>
                <a:spcPts val="0"/>
              </a:spcBef>
            </a:pPr>
            <a:endParaRPr/>
          </a:p>
          <a:p>
            <a:pPr marL="3200400" marR="0" lvl="7" indent="0" algn="l" rtl="0">
              <a:spcBef>
                <a:spcPts val="0"/>
              </a:spcBef>
            </a:pPr>
            <a:endParaRPr/>
          </a:p>
          <a:p>
            <a:pPr marL="3657600" marR="0" lvl="8" indent="0" algn="l" rtl="0">
              <a:spcBef>
                <a:spcPts val="0"/>
              </a:spcBef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olderview?id=0B8Hzkvp9Ow3QTFdjRWVCSW1jUUk&amp;usp=sharin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olderview?id=0B8Hzkvp9Ow3QRXl6WU42OXI0dmc&amp;usp=sharin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google.com/document/d/1b-33M1dNcFhZVl4PlGSVZd7ak4sRH7FDoJkOWXiycT0/edit?usp=sharing" TargetMode="External"/><Relationship Id="rId4" Type="http://schemas.openxmlformats.org/officeDocument/2006/relationships/hyperlink" Target="https://www.blendspace.com/lessons/F7Hux1QDQ2l4ag/gcse-business-economics-revision-unit-1-5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hyperlink" Target="http://youtube.com/v/6_hJ3R8jEZM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zondle.com/" TargetMode="External"/><Relationship Id="rId3" Type="http://schemas.openxmlformats.org/officeDocument/2006/relationships/hyperlink" Target="https://www.blendspace.com/" TargetMode="External"/><Relationship Id="rId7" Type="http://schemas.openxmlformats.org/officeDocument/2006/relationships/hyperlink" Target="https://getkahoot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dmodo.com" TargetMode="External"/><Relationship Id="rId5" Type="http://schemas.openxmlformats.org/officeDocument/2006/relationships/hyperlink" Target="http://www.nearpod.com/" TargetMode="External"/><Relationship Id="rId4" Type="http://schemas.openxmlformats.org/officeDocument/2006/relationships/hyperlink" Target="http://www.qrstuff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ctrTitle"/>
          </p:nvPr>
        </p:nvSpPr>
        <p:spPr>
          <a:xfrm>
            <a:off x="457200" y="563759"/>
            <a:ext cx="8229600" cy="300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600"/>
              <a:t>Lazy Teaching: Ideas for work life balance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GB" sz="3600">
                <a:solidFill>
                  <a:srgbClr val="4A86E8"/>
                </a:solidFill>
              </a:rPr>
              <a:t>Neal Oates</a:t>
            </a:r>
          </a:p>
          <a:p>
            <a:pPr algn="ctr" rtl="0">
              <a:spcBef>
                <a:spcPts val="0"/>
              </a:spcBef>
              <a:buNone/>
            </a:pPr>
            <a:r>
              <a:rPr lang="en-GB" sz="3600">
                <a:solidFill>
                  <a:srgbClr val="4A86E8"/>
                </a:solidFill>
              </a:rPr>
              <a:t>Dubai British School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GB" sz="3600">
                <a:solidFill>
                  <a:srgbClr val="4A86E8"/>
                </a:solidFill>
              </a:rPr>
              <a:t>Head of Primary Computing</a:t>
            </a:r>
          </a:p>
          <a:p>
            <a:pPr lvl="0" algn="ctr" rtl="0">
              <a:spcBef>
                <a:spcPts val="0"/>
              </a:spcBef>
              <a:buNone/>
            </a:pPr>
            <a:endParaRPr sz="3600">
              <a:solidFill>
                <a:srgbClr val="4A86E8"/>
              </a:solidFill>
            </a:endParaRPr>
          </a:p>
        </p:txBody>
      </p:sp>
      <p:pic>
        <p:nvPicPr>
          <p:cNvPr id="39" name="Shape 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1700" y="3784725"/>
            <a:ext cx="703224" cy="571723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457200" y="3716392"/>
            <a:ext cx="8229600" cy="123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600" b="1">
                <a:solidFill>
                  <a:srgbClr val="4A86E8"/>
                </a:solidFill>
              </a:rPr>
              <a:t>@mroatessosimple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-GB" sz="3600" b="1">
                <a:solidFill>
                  <a:srgbClr val="4A86E8"/>
                </a:solidFill>
              </a:rPr>
              <a:t>noates@dubaibritishschool.ae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/>
              <a:t>Some stuff to read</a:t>
            </a:r>
          </a:p>
        </p:txBody>
      </p:sp>
      <p:pic>
        <p:nvPicPr>
          <p:cNvPr id="46" name="Shape 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6925" y="1200150"/>
            <a:ext cx="3059270" cy="37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Shape 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5748" y="1200150"/>
            <a:ext cx="3081676" cy="372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/>
              <a:t>The Lazy Teacher Philosophy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93700" rtl="0">
              <a:spcBef>
                <a:spcPts val="0"/>
              </a:spcBef>
              <a:buSzPct val="100000"/>
              <a:buAutoNum type="arabicPeriod"/>
            </a:pPr>
            <a:r>
              <a:rPr lang="en-GB" sz="2600"/>
              <a:t>An effective teacher is not overworked and stressed.</a:t>
            </a:r>
          </a:p>
          <a:p>
            <a:pPr marL="457200" lvl="0" indent="-393700" rtl="0">
              <a:spcBef>
                <a:spcPts val="0"/>
              </a:spcBef>
              <a:buSzPct val="100000"/>
              <a:buAutoNum type="arabicPeriod"/>
            </a:pPr>
            <a:r>
              <a:rPr lang="en-GB" sz="2600"/>
              <a:t>There is no need to do everything for your students… They learn better by doing it themselves anyway.</a:t>
            </a:r>
          </a:p>
          <a:p>
            <a:pPr marL="457200" lvl="0" indent="-393700" rtl="0">
              <a:spcBef>
                <a:spcPts val="0"/>
              </a:spcBef>
              <a:buSzPct val="100000"/>
              <a:buAutoNum type="arabicPeriod"/>
            </a:pPr>
            <a:r>
              <a:rPr lang="en-GB" sz="2600"/>
              <a:t>Be secure in the fact that an independent enquirer/learner does not need to depend upon you.</a:t>
            </a:r>
          </a:p>
          <a:p>
            <a:pPr marL="457200" lvl="0" indent="-393700">
              <a:spcBef>
                <a:spcPts val="0"/>
              </a:spcBef>
              <a:buSzPct val="100000"/>
              <a:buAutoNum type="arabicPeriod"/>
            </a:pPr>
            <a:r>
              <a:rPr lang="en-GB" sz="2600"/>
              <a:t>Talk less and students will learn more!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sz="2800"/>
              <a:t>Tip 1 - Before planning any lesson activity think...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GB"/>
              <a:t>What will the students have to do?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GB"/>
              <a:t>What will I have to do in response to this?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GB"/>
              <a:t>How can I make the students do as much of the work as possible?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GB"/>
              <a:t>How do I keep myself free to engage with students who need my support?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-GB"/>
              <a:t>Who am I going to assess and give meaningful feedback to?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0"/>
                                        <p:tgtEl>
                                          <p:spTgt spid="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sz="3400"/>
              <a:t>Tip 2 - Make them work for answers...</a:t>
            </a:r>
          </a:p>
        </p:txBody>
      </p:sp>
      <p:pic>
        <p:nvPicPr>
          <p:cNvPr id="65" name="Shape 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450" y="1200155"/>
            <a:ext cx="3244521" cy="37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Shape 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1375" y="1215300"/>
            <a:ext cx="3167474" cy="3695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sz="3000"/>
              <a:t>Tip 3 - Stop marking everything a student writes in a book... 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000"/>
              <a:t>Student feedback is the single most powerful learning tool we use. But it doesn't have to be a chore! And it doesn't all take place in a student's book.</a:t>
            </a:r>
          </a:p>
          <a:p>
            <a:pPr marL="457200" lvl="0" indent="-355600" rtl="0">
              <a:spcBef>
                <a:spcPts val="0"/>
              </a:spcBef>
              <a:buSzPct val="100000"/>
              <a:buAutoNum type="arabicPeriod"/>
            </a:pPr>
            <a:r>
              <a:rPr lang="en-GB" sz="2000"/>
              <a:t>Do you have to mark everything?</a:t>
            </a:r>
          </a:p>
          <a:p>
            <a:pPr marL="457200" lvl="0" indent="-355600" rtl="0">
              <a:spcBef>
                <a:spcPts val="0"/>
              </a:spcBef>
              <a:buSzPct val="100000"/>
              <a:buAutoNum type="arabicPeriod"/>
            </a:pPr>
            <a:r>
              <a:rPr lang="en-GB" sz="2000"/>
              <a:t>Could the student self/peer assess the work first?</a:t>
            </a:r>
          </a:p>
          <a:p>
            <a:pPr marL="457200" lvl="0" indent="-355600" rtl="0">
              <a:spcBef>
                <a:spcPts val="0"/>
              </a:spcBef>
              <a:buSzPct val="100000"/>
              <a:buAutoNum type="arabicPeriod"/>
            </a:pPr>
            <a:r>
              <a:rPr lang="en-GB" sz="2000"/>
              <a:t>Feel free to refuse work before it has been self assessed properly!</a:t>
            </a:r>
          </a:p>
          <a:p>
            <a:pPr marL="457200" lvl="0" indent="-355600" rtl="0">
              <a:spcBef>
                <a:spcPts val="0"/>
              </a:spcBef>
              <a:buSzPct val="100000"/>
              <a:buAutoNum type="arabicPeriod"/>
            </a:pPr>
            <a:r>
              <a:rPr lang="en-GB" sz="2000"/>
              <a:t>Could you give them some formative feedback and tips instead of a mark/grade?</a:t>
            </a:r>
          </a:p>
          <a:p>
            <a:pPr marL="457200" lvl="0" indent="-355600" rtl="0">
              <a:spcBef>
                <a:spcPts val="0"/>
              </a:spcBef>
              <a:buSzPct val="100000"/>
              <a:buAutoNum type="arabicPeriod"/>
            </a:pPr>
            <a:r>
              <a:rPr lang="en-GB" sz="2000"/>
              <a:t>Do we have to write down all our </a:t>
            </a:r>
            <a:r>
              <a:rPr lang="en-GB" sz="2000" u="sng">
                <a:solidFill>
                  <a:schemeClr val="hlink"/>
                </a:solidFill>
                <a:hlinkClick r:id="rId3"/>
              </a:rPr>
              <a:t>feedback</a:t>
            </a:r>
            <a:r>
              <a:rPr lang="en-GB" sz="2000"/>
              <a:t>?</a:t>
            </a:r>
          </a:p>
          <a:p>
            <a:pPr marL="457200" lvl="0" indent="-355600" rtl="0">
              <a:spcBef>
                <a:spcPts val="0"/>
              </a:spcBef>
              <a:buSzPct val="100000"/>
              <a:buAutoNum type="arabicPeriod"/>
            </a:pPr>
            <a:r>
              <a:rPr lang="en-GB" sz="2000"/>
              <a:t>Are we marking the book for the students sake or because of an upcoming book scrutiny?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0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0"/>
                                        <p:tgtEl>
                                          <p:spTgt spid="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0"/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/>
              <a:t>Tip 4 - Technology is your friend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9250" rtl="0">
              <a:spcBef>
                <a:spcPts val="0"/>
              </a:spcBef>
              <a:buSzPct val="100000"/>
              <a:buAutoNum type="arabicPeriod"/>
            </a:pPr>
            <a:r>
              <a:rPr lang="en-GB" sz="1900"/>
              <a:t>Use </a:t>
            </a:r>
            <a:r>
              <a:rPr lang="en-GB" sz="1900" u="sng">
                <a:solidFill>
                  <a:schemeClr val="hlink"/>
                </a:solidFill>
                <a:hlinkClick r:id="rId3"/>
              </a:rPr>
              <a:t>Google Drive</a:t>
            </a:r>
            <a:r>
              <a:rPr lang="en-GB" sz="1900"/>
              <a:t> to share work and continuously improve resources across a department. Reinvent the wheel together!</a:t>
            </a:r>
          </a:p>
          <a:p>
            <a:pPr marL="457200" lvl="0" indent="-349250" rtl="0">
              <a:spcBef>
                <a:spcPts val="0"/>
              </a:spcBef>
              <a:buSzPct val="100000"/>
              <a:buAutoNum type="arabicPeriod"/>
            </a:pPr>
            <a:r>
              <a:rPr lang="en-GB" sz="1900"/>
              <a:t>Google Forms/Edmodo/Flubaroo/Zondle and many others allow instant assessment. Less time marking more time on feedback/teaching!</a:t>
            </a:r>
          </a:p>
          <a:p>
            <a:pPr marL="457200" lvl="0" indent="-349250" rtl="0">
              <a:spcBef>
                <a:spcPts val="0"/>
              </a:spcBef>
              <a:buSzPct val="100000"/>
              <a:buAutoNum type="arabicPeriod"/>
            </a:pPr>
            <a:r>
              <a:rPr lang="en-GB" sz="1900"/>
              <a:t>Use </a:t>
            </a:r>
            <a:r>
              <a:rPr lang="en-GB" sz="1900" u="sng">
                <a:solidFill>
                  <a:schemeClr val="hlink"/>
                </a:solidFill>
                <a:hlinkClick r:id="rId4"/>
              </a:rPr>
              <a:t>Blendspace</a:t>
            </a:r>
            <a:r>
              <a:rPr lang="en-GB" sz="1900"/>
              <a:t>/Edmodo/GDrive to share resources.</a:t>
            </a:r>
          </a:p>
          <a:p>
            <a:pPr marL="457200" lvl="0" indent="-349250" rtl="0">
              <a:spcBef>
                <a:spcPts val="0"/>
              </a:spcBef>
              <a:buSzPct val="100000"/>
              <a:buAutoNum type="arabicPeriod"/>
            </a:pPr>
            <a:r>
              <a:rPr lang="en-GB" sz="1900"/>
              <a:t>Flip your classroom with pre recorded lessons. Get students to create the resources for you? Could they plan the lessons for you?</a:t>
            </a:r>
          </a:p>
          <a:p>
            <a:pPr marL="457200" lvl="0" indent="-349250" rtl="0">
              <a:spcBef>
                <a:spcPts val="0"/>
              </a:spcBef>
              <a:buSzPct val="100000"/>
              <a:buAutoNum type="arabicPeriod"/>
            </a:pPr>
            <a:r>
              <a:rPr lang="en-GB" sz="1900"/>
              <a:t>Use </a:t>
            </a:r>
            <a:r>
              <a:rPr lang="en-GB" sz="1900" u="sng">
                <a:solidFill>
                  <a:schemeClr val="hlink"/>
                </a:solidFill>
                <a:hlinkClick r:id="rId5"/>
              </a:rPr>
              <a:t>online documents</a:t>
            </a:r>
            <a:r>
              <a:rPr lang="en-GB" sz="1900"/>
              <a:t> to give live feedback during your lessons. Get students commenting on each other's work! Live assessment sessions.</a:t>
            </a:r>
          </a:p>
          <a:p>
            <a:pPr marL="457200" lvl="0" indent="-349250" rtl="0">
              <a:spcBef>
                <a:spcPts val="0"/>
              </a:spcBef>
              <a:buSzPct val="100000"/>
              <a:buAutoNum type="arabicPeriod"/>
            </a:pPr>
            <a:r>
              <a:rPr lang="en-GB" sz="1900"/>
              <a:t>Force students to be collaborative/Independent enquirers and use technology effectively.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GB"/>
              <a:t>Some tools a lazy teacher might use</a:t>
            </a:r>
          </a:p>
        </p:txBody>
      </p:sp>
      <p:pic>
        <p:nvPicPr>
          <p:cNvPr id="84" name="Shape 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7200" y="1520025"/>
            <a:ext cx="3940250" cy="8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Shape 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09528" y="3422033"/>
            <a:ext cx="1462321" cy="146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7000" y="2935595"/>
            <a:ext cx="2302675" cy="6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/>
          <p:cNvPicPr preferRelativeResize="0"/>
          <p:nvPr/>
        </p:nvPicPr>
        <p:blipFill rotWithShape="1">
          <a:blip r:embed="rId6">
            <a:alphaModFix/>
          </a:blip>
          <a:srcRect l="25958" t="10677" r="21611" b="12505"/>
          <a:stretch/>
        </p:blipFill>
        <p:spPr>
          <a:xfrm>
            <a:off x="444750" y="1243162"/>
            <a:ext cx="1665700" cy="162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13925" y="1372159"/>
            <a:ext cx="2509800" cy="136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05637" y="2582062"/>
            <a:ext cx="3667125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2575" y="2980200"/>
            <a:ext cx="1694650" cy="169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Shape 9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94075" y="3606425"/>
            <a:ext cx="1284450" cy="128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99450" y="3258350"/>
            <a:ext cx="1527075" cy="152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784352" y="3606426"/>
            <a:ext cx="1245094" cy="1245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GB"/>
              <a:t>All About Google Drive/Docs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 l="25958" t="10677" r="21611" b="12505"/>
          <a:stretch/>
        </p:blipFill>
        <p:spPr>
          <a:xfrm>
            <a:off x="6314950" y="1635962"/>
            <a:ext cx="2371851" cy="2317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>
            <a:hlinkClick r:id="rId4"/>
          </p:cNvPr>
          <p:cNvSpPr/>
          <p:nvPr/>
        </p:nvSpPr>
        <p:spPr>
          <a:xfrm>
            <a:off x="457200" y="1254499"/>
            <a:ext cx="4604524" cy="3453399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/>
              <a:t>Links to todays sites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https://www.blendspace.com/</a:t>
            </a:r>
          </a:p>
          <a:p>
            <a:pPr rtl="0">
              <a:spcBef>
                <a:spcPts val="0"/>
              </a:spcBef>
              <a:buNone/>
            </a:pPr>
            <a:r>
              <a:rPr lang="en-GB" u="sng">
                <a:solidFill>
                  <a:schemeClr val="hlink"/>
                </a:solidFill>
                <a:hlinkClick r:id="rId4"/>
              </a:rPr>
              <a:t>http://www.qrstuff.com/</a:t>
            </a:r>
          </a:p>
          <a:p>
            <a:pPr rtl="0">
              <a:spcBef>
                <a:spcPts val="0"/>
              </a:spcBef>
              <a:buNone/>
            </a:pPr>
            <a:r>
              <a:rPr lang="en-GB" u="sng">
                <a:solidFill>
                  <a:schemeClr val="hlink"/>
                </a:solidFill>
                <a:hlinkClick r:id="rId5"/>
              </a:rPr>
              <a:t>http://www.nearpod.com/</a:t>
            </a:r>
          </a:p>
          <a:p>
            <a:pPr rtl="0">
              <a:spcBef>
                <a:spcPts val="0"/>
              </a:spcBef>
              <a:buNone/>
            </a:pPr>
            <a:r>
              <a:rPr lang="en-GB" u="sng">
                <a:solidFill>
                  <a:schemeClr val="hlink"/>
                </a:solidFill>
                <a:hlinkClick r:id="rId6"/>
              </a:rPr>
              <a:t>https://www.edmodo.com</a:t>
            </a:r>
          </a:p>
          <a:p>
            <a:pPr rtl="0">
              <a:spcBef>
                <a:spcPts val="0"/>
              </a:spcBef>
              <a:buNone/>
            </a:pPr>
            <a:r>
              <a:rPr lang="en-GB" u="sng">
                <a:solidFill>
                  <a:schemeClr val="hlink"/>
                </a:solidFill>
                <a:hlinkClick r:id="rId7"/>
              </a:rPr>
              <a:t>https://getkahoot.com/</a:t>
            </a:r>
          </a:p>
          <a:p>
            <a:pPr rtl="0">
              <a:spcBef>
                <a:spcPts val="0"/>
              </a:spcBef>
              <a:buNone/>
            </a:pPr>
            <a:r>
              <a:rPr lang="en-GB" u="sng">
                <a:solidFill>
                  <a:schemeClr val="hlink"/>
                </a:solidFill>
                <a:hlinkClick r:id="rId8"/>
              </a:rPr>
              <a:t>https://www.zondle.com/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ctrTitle"/>
          </p:nvPr>
        </p:nvSpPr>
        <p:spPr>
          <a:xfrm>
            <a:off x="457200" y="563759"/>
            <a:ext cx="8229600" cy="300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600"/>
              <a:t>Lazy Teaching: Ideas for work life balance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GB" sz="3600">
                <a:solidFill>
                  <a:srgbClr val="4A86E8"/>
                </a:solidFill>
              </a:rPr>
              <a:t>Neal Oates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GB" sz="3600">
                <a:solidFill>
                  <a:srgbClr val="4A86E8"/>
                </a:solidFill>
              </a:rPr>
              <a:t>Dubai British School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GB" sz="3600">
                <a:solidFill>
                  <a:srgbClr val="4A86E8"/>
                </a:solidFill>
              </a:rPr>
              <a:t>Head of Primary Computing</a:t>
            </a:r>
          </a:p>
          <a:p>
            <a:pPr lvl="0" algn="ctr" rtl="0">
              <a:spcBef>
                <a:spcPts val="0"/>
              </a:spcBef>
              <a:buNone/>
            </a:pPr>
            <a:endParaRPr sz="3600">
              <a:solidFill>
                <a:srgbClr val="4A86E8"/>
              </a:solidFill>
            </a:endParaRPr>
          </a:p>
        </p:txBody>
      </p:sp>
      <p:pic>
        <p:nvPicPr>
          <p:cNvPr id="113" name="Shape 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1700" y="3784725"/>
            <a:ext cx="703224" cy="5717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Shape 114"/>
          <p:cNvSpPr txBox="1">
            <a:spLocks noGrp="1"/>
          </p:cNvSpPr>
          <p:nvPr>
            <p:ph type="subTitle" idx="1"/>
          </p:nvPr>
        </p:nvSpPr>
        <p:spPr>
          <a:xfrm>
            <a:off x="457200" y="3716392"/>
            <a:ext cx="8229600" cy="123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3600" b="1">
                <a:solidFill>
                  <a:srgbClr val="4A86E8"/>
                </a:solidFill>
              </a:rPr>
              <a:t>@mroatessosimple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GB" sz="3600" b="1">
                <a:solidFill>
                  <a:srgbClr val="4A86E8"/>
                </a:solidFill>
              </a:rPr>
              <a:t>noates@dubaibritishschool.ae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Shape 1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270163"/>
            <a:ext cx="4839000" cy="466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Shape 195"/>
          <p:cNvSpPr/>
          <p:nvPr/>
        </p:nvSpPr>
        <p:spPr>
          <a:xfrm>
            <a:off x="6172200" y="400050"/>
            <a:ext cx="2590800" cy="1028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395E8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Get students to spend time finding grammatical errors and checking for homework.</a:t>
            </a:r>
          </a:p>
        </p:txBody>
      </p:sp>
      <p:sp>
        <p:nvSpPr>
          <p:cNvPr id="196" name="Shape 196"/>
          <p:cNvSpPr/>
          <p:nvPr/>
        </p:nvSpPr>
        <p:spPr>
          <a:xfrm>
            <a:off x="6172200" y="1828800"/>
            <a:ext cx="2590800" cy="1028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395E8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Peer assessment of the quality of work on offer</a:t>
            </a:r>
          </a:p>
        </p:txBody>
      </p:sp>
      <p:sp>
        <p:nvSpPr>
          <p:cNvPr id="197" name="Shape 197"/>
          <p:cNvSpPr/>
          <p:nvPr/>
        </p:nvSpPr>
        <p:spPr>
          <a:xfrm>
            <a:off x="6151417" y="3200399"/>
            <a:ext cx="2590800" cy="1738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395E8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Finally the most important part where the student says what is good and gives their peer smart targets for improvements</a:t>
            </a:r>
          </a:p>
        </p:txBody>
      </p:sp>
      <p:cxnSp>
        <p:nvCxnSpPr>
          <p:cNvPr id="198" name="Shape 198"/>
          <p:cNvCxnSpPr/>
          <p:nvPr/>
        </p:nvCxnSpPr>
        <p:spPr>
          <a:xfrm flipH="1">
            <a:off x="4724399" y="742950"/>
            <a:ext cx="1752600" cy="685799"/>
          </a:xfrm>
          <a:prstGeom prst="straightConnector1">
            <a:avLst/>
          </a:prstGeom>
          <a:noFill/>
          <a:ln w="60325" cap="flat" cmpd="sng">
            <a:solidFill>
              <a:srgbClr val="4A7DBB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199" name="Shape 199"/>
          <p:cNvCxnSpPr/>
          <p:nvPr/>
        </p:nvCxnSpPr>
        <p:spPr>
          <a:xfrm rot="10800000">
            <a:off x="4991100" y="2342902"/>
            <a:ext cx="1790699" cy="261600"/>
          </a:xfrm>
          <a:prstGeom prst="straightConnector1">
            <a:avLst/>
          </a:prstGeom>
          <a:noFill/>
          <a:ln w="60325" cap="flat" cmpd="sng">
            <a:solidFill>
              <a:srgbClr val="4A7DBB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200" name="Shape 200"/>
          <p:cNvCxnSpPr/>
          <p:nvPr/>
        </p:nvCxnSpPr>
        <p:spPr>
          <a:xfrm rot="10800000">
            <a:off x="4991099" y="3445252"/>
            <a:ext cx="1524000" cy="130800"/>
          </a:xfrm>
          <a:prstGeom prst="straightConnector1">
            <a:avLst/>
          </a:prstGeom>
          <a:noFill/>
          <a:ln w="60325" cap="flat" cmpd="sng">
            <a:solidFill>
              <a:srgbClr val="4A7DBB"/>
            </a:solidFill>
            <a:prstDash val="solid"/>
            <a:round/>
            <a:headEnd type="none" w="med" len="med"/>
            <a:tailEnd type="stealth" w="lg" len="lg"/>
          </a:ln>
        </p:spPr>
      </p:cxn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wiss">
  <a:themeElements>
    <a:clrScheme name="Custom 218">
      <a:dk1>
        <a:srgbClr val="000000"/>
      </a:dk1>
      <a:lt1>
        <a:srgbClr val="FFFFFF"/>
      </a:lt1>
      <a:dk2>
        <a:srgbClr val="5B595A"/>
      </a:dk2>
      <a:lt2>
        <a:srgbClr val="CFD4D4"/>
      </a:lt2>
      <a:accent1>
        <a:srgbClr val="CC0202"/>
      </a:accent1>
      <a:accent2>
        <a:srgbClr val="228AFF"/>
      </a:accent2>
      <a:accent3>
        <a:srgbClr val="FBC82F"/>
      </a:accent3>
      <a:accent4>
        <a:srgbClr val="253E91"/>
      </a:accent4>
      <a:accent5>
        <a:srgbClr val="F68D0C"/>
      </a:accent5>
      <a:accent6>
        <a:srgbClr val="257E12"/>
      </a:accent6>
      <a:hlink>
        <a:srgbClr val="144C72"/>
      </a:hlink>
      <a:folHlink>
        <a:srgbClr val="8C9D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485</Words>
  <Application>Microsoft Office PowerPoint</Application>
  <PresentationFormat>On-screen Show (16:9)</PresentationFormat>
  <Paragraphs>52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swiss</vt:lpstr>
      <vt:lpstr>Office Theme</vt:lpstr>
      <vt:lpstr>Lazy Teaching: Ideas for work life balance Neal Oates Dubai British School Head of Primary Computing </vt:lpstr>
      <vt:lpstr>Some stuff to read</vt:lpstr>
      <vt:lpstr>The Lazy Teacher Philosophy</vt:lpstr>
      <vt:lpstr>Tip 1 - Before planning any lesson activity think...</vt:lpstr>
      <vt:lpstr>Tip 2 - Make them work for answers...</vt:lpstr>
      <vt:lpstr>Tip 3 - Stop marking everything a student writes in a book... </vt:lpstr>
      <vt:lpstr>Tip 4 - Technology is your friend</vt:lpstr>
      <vt:lpstr>Some tools a lazy teacher might use</vt:lpstr>
      <vt:lpstr>All About Google Drive/Docs</vt:lpstr>
      <vt:lpstr>Links to todays sites</vt:lpstr>
      <vt:lpstr>Lazy Teaching: Ideas for work life balance Neal Oates Dubai British School Head of Primary Computing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Lazy Teaching: Ideas for work life balance Neal Oates Dubai British School Head of Primary Computing </dc:title>
  <dc:creator>Classroom_F44</dc:creator>
  <cp:lastModifiedBy>Classroom_F44</cp:lastModifiedBy>
  <cp:revision>1</cp:revision>
  <dcterms:modified xsi:type="dcterms:W3CDTF">2015-09-28T08:50:55Z</dcterms:modified>
</cp:coreProperties>
</file>