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8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7140" autoAdjust="0"/>
  </p:normalViewPr>
  <p:slideViewPr>
    <p:cSldViewPr>
      <p:cViewPr>
        <p:scale>
          <a:sx n="40" d="100"/>
          <a:sy n="40" d="100"/>
        </p:scale>
        <p:origin x="-1386" y="-2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E3138C-CD1B-4937-B3D1-A63776AE398B}" type="datetimeFigureOut">
              <a:rPr lang="en-GB" smtClean="0"/>
              <a:t>22/09/2015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D73042-C155-49ED-A52B-DF05E14C52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4329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531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0689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DCBA1-42BE-4262-80F3-F6F8F2D2ADF4}" type="datetimeFigureOut">
              <a:rPr lang="en-GB" smtClean="0"/>
              <a:t>22/09/2015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1F125-B06F-4571-9927-00376D6E83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8481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DCBA1-42BE-4262-80F3-F6F8F2D2ADF4}" type="datetimeFigureOut">
              <a:rPr lang="en-GB" smtClean="0"/>
              <a:t>22/09/2015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1F125-B06F-4571-9927-00376D6E83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9871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DCBA1-42BE-4262-80F3-F6F8F2D2ADF4}" type="datetimeFigureOut">
              <a:rPr lang="en-GB" smtClean="0"/>
              <a:t>22/09/2015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1F125-B06F-4571-9927-00376D6E83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5548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DCBA1-42BE-4262-80F3-F6F8F2D2ADF4}" type="datetimeFigureOut">
              <a:rPr lang="en-GB" smtClean="0"/>
              <a:t>22/09/2015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1F125-B06F-4571-9927-00376D6E83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102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DCBA1-42BE-4262-80F3-F6F8F2D2ADF4}" type="datetimeFigureOut">
              <a:rPr lang="en-GB" smtClean="0"/>
              <a:t>22/09/2015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1F125-B06F-4571-9927-00376D6E83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5973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DCBA1-42BE-4262-80F3-F6F8F2D2ADF4}" type="datetimeFigureOut">
              <a:rPr lang="en-GB" smtClean="0"/>
              <a:t>22/09/2015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1F125-B06F-4571-9927-00376D6E83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4195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DCBA1-42BE-4262-80F3-F6F8F2D2ADF4}" type="datetimeFigureOut">
              <a:rPr lang="en-GB" smtClean="0"/>
              <a:t>22/09/2015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1F125-B06F-4571-9927-00376D6E83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6361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DCBA1-42BE-4262-80F3-F6F8F2D2ADF4}" type="datetimeFigureOut">
              <a:rPr lang="en-GB" smtClean="0"/>
              <a:t>22/09/2015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1F125-B06F-4571-9927-00376D6E83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349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DCBA1-42BE-4262-80F3-F6F8F2D2ADF4}" type="datetimeFigureOut">
              <a:rPr lang="en-GB" smtClean="0"/>
              <a:t>22/09/2015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1F125-B06F-4571-9927-00376D6E83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6560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DCBA1-42BE-4262-80F3-F6F8F2D2ADF4}" type="datetimeFigureOut">
              <a:rPr lang="en-GB" smtClean="0"/>
              <a:t>22/09/2015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1F125-B06F-4571-9927-00376D6E83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201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DCBA1-42BE-4262-80F3-F6F8F2D2ADF4}" type="datetimeFigureOut">
              <a:rPr lang="en-GB" smtClean="0"/>
              <a:t>22/09/2015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1F125-B06F-4571-9927-00376D6E83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40648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 sz="1800"/>
            </a:lvl5pPr>
            <a:lvl6pPr rtl="0">
              <a:spcBef>
                <a:spcPts val="0"/>
              </a:spcBef>
              <a:defRPr sz="1800"/>
            </a:lvl6pPr>
            <a:lvl7pPr rtl="0">
              <a:spcBef>
                <a:spcPts val="0"/>
              </a:spcBef>
              <a:defRPr sz="1800"/>
            </a:lvl7pPr>
            <a:lvl8pPr rtl="0">
              <a:spcBef>
                <a:spcPts val="0"/>
              </a:spcBef>
              <a:defRPr sz="1800"/>
            </a:lvl8pPr>
            <a:lvl9pPr rtl="0">
              <a:spcBef>
                <a:spcPts val="0"/>
              </a:spcBef>
              <a:defRPr sz="1800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 sz="1800"/>
            </a:lvl5pPr>
            <a:lvl6pPr rtl="0">
              <a:spcBef>
                <a:spcPts val="0"/>
              </a:spcBef>
              <a:defRPr sz="1800"/>
            </a:lvl6pPr>
            <a:lvl7pPr rtl="0">
              <a:spcBef>
                <a:spcPts val="0"/>
              </a:spcBef>
              <a:defRPr sz="1800"/>
            </a:lvl7pPr>
            <a:lvl8pPr rtl="0">
              <a:spcBef>
                <a:spcPts val="0"/>
              </a:spcBef>
              <a:defRPr sz="1800"/>
            </a:lvl8pPr>
            <a:lvl9pPr rtl="0">
              <a:spcBef>
                <a:spcPts val="0"/>
              </a:spcBef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54708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>
        <p:cut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DCBA1-42BE-4262-80F3-F6F8F2D2ADF4}" type="datetimeFigureOut">
              <a:rPr lang="en-GB" smtClean="0"/>
              <a:t>22/09/2015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11F125-B06F-4571-9927-00376D6E83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7290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LY3ZmlidQRLtt3_4758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96652"/>
            <a:ext cx="8400933" cy="63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22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-464" y="1556792"/>
            <a:ext cx="4427984" cy="4751676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Learning</a:t>
            </a:r>
            <a:endParaRPr lang="en-US" sz="4000" dirty="0" smtClean="0">
              <a:solidFill>
                <a:schemeClr val="bg1"/>
              </a:solidFill>
            </a:endParaRPr>
          </a:p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Inspiration</a:t>
            </a:r>
            <a:endParaRPr lang="en-US" sz="4000" dirty="0" smtClean="0">
              <a:solidFill>
                <a:schemeClr val="bg1"/>
              </a:solidFill>
            </a:endParaRPr>
          </a:p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Collaboration</a:t>
            </a:r>
            <a:endParaRPr lang="en-US" sz="4000" dirty="0" smtClean="0">
              <a:solidFill>
                <a:schemeClr val="bg1"/>
              </a:solidFill>
            </a:endParaRPr>
          </a:p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Reflection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7" name="Picture 6" descr="twitter-a-powerful-collaboration-tool-for-teachers-18-728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68" r="20640" b="6099"/>
          <a:stretch/>
        </p:blipFill>
        <p:spPr>
          <a:xfrm>
            <a:off x="3982611" y="0"/>
            <a:ext cx="5161389" cy="6754728"/>
          </a:xfrm>
          <a:prstGeom prst="rect">
            <a:avLst/>
          </a:prstGeom>
        </p:spPr>
      </p:pic>
      <p:pic>
        <p:nvPicPr>
          <p:cNvPr id="8" name="Picture 7" descr="images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139952" cy="126876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25760" y="4437112"/>
            <a:ext cx="38884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“It’s time to realise that teachers who leverage social media for learning are at a greater advantage than those who don’t” </a:t>
            </a:r>
            <a:r>
              <a:rPr lang="en-GB" sz="2400" b="1" i="1" dirty="0">
                <a:solidFill>
                  <a:schemeClr val="bg1"/>
                </a:solidFill>
              </a:rPr>
              <a:t>(@</a:t>
            </a:r>
            <a:r>
              <a:rPr lang="en-GB" sz="2400" b="1" i="1" dirty="0" err="1">
                <a:solidFill>
                  <a:schemeClr val="bg1"/>
                </a:solidFill>
              </a:rPr>
              <a:t>gcouros</a:t>
            </a:r>
            <a:r>
              <a:rPr lang="en-GB" sz="2400" b="1" i="1" dirty="0">
                <a:solidFill>
                  <a:schemeClr val="bg1"/>
                </a:solidFill>
              </a:rPr>
              <a:t>)</a:t>
            </a:r>
          </a:p>
          <a:p>
            <a:r>
              <a:rPr lang="en-GB" sz="2400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6" name="Shape 1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5760" y="1397717"/>
            <a:ext cx="934385" cy="697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Marker/>
                    </a14:imgEffect>
                    <a14:imgEffect>
                      <a14:sharpenSoften amount="-10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3305" y="5673450"/>
            <a:ext cx="744537" cy="914400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61897" y="1746560"/>
            <a:ext cx="15714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#</a:t>
            </a:r>
            <a:r>
              <a:rPr lang="en-US" sz="2000" dirty="0" err="1" smtClean="0">
                <a:solidFill>
                  <a:srgbClr val="FF0000"/>
                </a:solidFill>
              </a:rPr>
              <a:t>DESClearn</a:t>
            </a:r>
            <a:endParaRPr lang="en-GB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5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33</Words>
  <Application>Microsoft Office PowerPoint</Application>
  <PresentationFormat>On-screen Show (4:3)</PresentationFormat>
  <Paragraphs>7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Rachael Edgar</dc:creator>
  <cp:lastModifiedBy>Rachael Edgar</cp:lastModifiedBy>
  <cp:revision>1</cp:revision>
  <dcterms:created xsi:type="dcterms:W3CDTF">2015-09-22T14:16:55Z</dcterms:created>
  <dcterms:modified xsi:type="dcterms:W3CDTF">2015-09-22T14:34:19Z</dcterms:modified>
</cp:coreProperties>
</file>