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780" r:id="rId2"/>
    <p:sldId id="781" r:id="rId3"/>
    <p:sldId id="784" r:id="rId4"/>
    <p:sldId id="782" r:id="rId5"/>
    <p:sldId id="786" r:id="rId6"/>
    <p:sldId id="787" r:id="rId7"/>
    <p:sldId id="833" r:id="rId8"/>
    <p:sldId id="788" r:id="rId9"/>
    <p:sldId id="791" r:id="rId10"/>
    <p:sldId id="789" r:id="rId11"/>
    <p:sldId id="793" r:id="rId12"/>
    <p:sldId id="794" r:id="rId13"/>
    <p:sldId id="975" r:id="rId14"/>
    <p:sldId id="831" r:id="rId15"/>
    <p:sldId id="863" r:id="rId16"/>
    <p:sldId id="970" r:id="rId17"/>
    <p:sldId id="971" r:id="rId18"/>
    <p:sldId id="799" r:id="rId19"/>
    <p:sldId id="969" r:id="rId20"/>
    <p:sldId id="968" r:id="rId21"/>
    <p:sldId id="972" r:id="rId22"/>
    <p:sldId id="973" r:id="rId23"/>
    <p:sldId id="974" r:id="rId24"/>
    <p:sldId id="88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4706" autoAdjust="0"/>
  </p:normalViewPr>
  <p:slideViewPr>
    <p:cSldViewPr>
      <p:cViewPr>
        <p:scale>
          <a:sx n="68" d="100"/>
          <a:sy n="68" d="100"/>
        </p:scale>
        <p:origin x="-576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772E0-4A46-2C4E-95C1-65FD45E88459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34D94-3613-BB47-B18A-77728923F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FE91B14-3DB2-44A3-B882-8850C6F6DFEF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3E4EA-8119-4E6C-8329-5F58066DB04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C3F961C-32E3-4CD5-A191-50371C33FA3E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6FAFFA-A94D-42A8-A832-456612EDCDF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F242AA2-2407-4021-BD0B-B85E444BA109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021597-CD05-4AB3-8688-EF62E4E7E1E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D4D7139-272A-44B5-B6A1-9B36A775CC6B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D4C0C-D5E5-4F63-83FB-0D6F5510395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1B71DF1-8485-4089-A6AC-3CF1A6F2C184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5014F-924A-4537-A23E-ADB9BF78A0C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1F31ED1-5602-4F63-8A20-CA4AF53E0CDB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7783C-995E-4845-BB8C-24D164B483C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C16F2A-7378-4A24-9408-6B5679DC2060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539131-A014-4A5C-B36C-440E9D6AB9C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2A1976-BB8E-4678-AE76-20D7A22CA063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7DD2D-FA74-410A-B6BF-BEB906047AD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5028D36-8DF8-4484-B995-12772198F599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D1105-2593-45EC-B6B8-A6DEF8F36AE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81A715-35BB-4AFB-B995-870BCB9CD521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EE784-4E0E-428F-8309-8650292EA02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F1E1BF7-66B1-48B4-9C98-6EE8E1F79483}" type="datetimeFigureOut">
              <a:rPr lang="en-US"/>
              <a:pPr/>
              <a:t>2/28/2016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3D203-F876-431E-AA4D-2EC998BA0D1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81298-64FD-D246-A702-744E5440A9D9}" type="datetimeFigureOut">
              <a:rPr lang="en-US"/>
              <a:pPr>
                <a:defRPr/>
              </a:pPr>
              <a:t>2/28/2016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077F3-E4E2-5745-A794-31445F08A1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9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9D514AD3-F601-44E8-BA6D-500982F3F0D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144399545" TargetMode="Externa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93835 HERMAN STEWART A5 Sales Inse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91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Sir Richard Branson 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t="6060" b="60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791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Neo from Matrix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2213" r="122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553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David Beckham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2100" b="121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86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Darth Vader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229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/>
              <a:t>What do they have in common?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3272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/>
              <a:t>They all had </a:t>
            </a:r>
            <a:r>
              <a:rPr lang="en-US" sz="4400" smtClean="0"/>
              <a:t>a mentor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2399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Sir Freddy Laker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4542" r="45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9151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Morpheus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4542" r="45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75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Sir Bobby Charlton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8346" b="83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559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Obi-Wan Kenobi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15" b="11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950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>
          <a:xfrm>
            <a:off x="457200" y="731264"/>
            <a:ext cx="8229600" cy="5394900"/>
          </a:xfrm>
        </p:spPr>
      </p:pic>
    </p:spTree>
    <p:extLst>
      <p:ext uri="{BB962C8B-B14F-4D97-AF65-F5344CB8AC3E}">
        <p14:creationId xmlns:p14="http://schemas.microsoft.com/office/powerpoint/2010/main" val="81606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>
              <a:hlinkClick r:id="rId2"/>
            </a:endParaRPr>
          </a:p>
          <a:p>
            <a:endParaRPr lang="en-GB" dirty="0">
              <a:hlinkClick r:id="rId2"/>
            </a:endParaRPr>
          </a:p>
          <a:p>
            <a:pPr marL="0" indent="0" algn="ctr">
              <a:buNone/>
            </a:pP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vimeo.com/144399545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868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If mentoring works for the successful, imagine if every child had a mentor?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8769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mentoring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8785" b="87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24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mentoring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93835 HERMAN STEWART A5 Sales Inse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5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mentoring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93835 HERMAN STEWART A5 Sales Inse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97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5" descr="LAA june 08 logo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832" y="1763932"/>
            <a:ext cx="6786563" cy="346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72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Head teacher Feedback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268760"/>
            <a:ext cx="914400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“The students outstripped the outcomes in their previous grade predictions. </a:t>
            </a:r>
            <a:r>
              <a:rPr lang="en-US" sz="3600" dirty="0"/>
              <a:t>This was my vision for them as the Head teacher. </a:t>
            </a:r>
            <a:endParaRPr lang="en-US" sz="3600" dirty="0" smtClean="0"/>
          </a:p>
          <a:p>
            <a:r>
              <a:rPr lang="en-US" sz="3600" dirty="0" smtClean="0"/>
              <a:t>I </a:t>
            </a:r>
            <a:r>
              <a:rPr lang="en-US" sz="3600" dirty="0"/>
              <a:t>cannot recommend Every Child Needs a Mentor highly enough; in fact we have engaged </a:t>
            </a:r>
            <a:r>
              <a:rPr lang="en-US" sz="3600" dirty="0" smtClean="0"/>
              <a:t>their services again"</a:t>
            </a:r>
            <a:r>
              <a:rPr lang="en-US" sz="3600" dirty="0"/>
              <a:t>.  </a:t>
            </a:r>
            <a:r>
              <a:rPr lang="en-US" sz="3600" i="1" dirty="0"/>
              <a:t>             </a:t>
            </a:r>
            <a:endParaRPr lang="en-US" sz="3600" i="1" dirty="0" smtClean="0"/>
          </a:p>
          <a:p>
            <a:r>
              <a:rPr lang="en-US" sz="3600" i="1" dirty="0" smtClean="0"/>
              <a:t> </a:t>
            </a:r>
            <a:endParaRPr lang="en-US" sz="1000" i="1" dirty="0" smtClean="0"/>
          </a:p>
          <a:p>
            <a:r>
              <a:rPr lang="en-US" sz="3600" b="1" i="1" dirty="0" smtClean="0"/>
              <a:t>Heather </a:t>
            </a:r>
            <a:r>
              <a:rPr lang="en-US" sz="3600" b="1" i="1" dirty="0"/>
              <a:t>Phillips - Head </a:t>
            </a:r>
            <a:r>
              <a:rPr lang="en-US" sz="3600" b="1" i="1" dirty="0" smtClean="0"/>
              <a:t>teacher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3284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/>
          <a:lstStyle/>
          <a:p>
            <a:r>
              <a:rPr lang="en-US" b="1" dirty="0" smtClean="0"/>
              <a:t>Improvement of grades  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1196752"/>
            <a:ext cx="871296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400" baseline="30000" dirty="0" smtClean="0"/>
          </a:p>
          <a:p>
            <a:r>
              <a:rPr lang="en-US" sz="5400" baseline="30000" dirty="0" smtClean="0"/>
              <a:t>53% </a:t>
            </a:r>
            <a:r>
              <a:rPr lang="en-US" sz="5400" baseline="30000" dirty="0"/>
              <a:t>improvement GCSE Maths</a:t>
            </a:r>
          </a:p>
          <a:p>
            <a:r>
              <a:rPr lang="en-US" sz="5400" baseline="30000" dirty="0" smtClean="0"/>
              <a:t>50</a:t>
            </a:r>
            <a:r>
              <a:rPr lang="en-US" sz="5400" baseline="30000" dirty="0"/>
              <a:t>% improvement GCSE </a:t>
            </a:r>
            <a:r>
              <a:rPr lang="en-US" sz="5400" baseline="30000" dirty="0" smtClean="0"/>
              <a:t>English</a:t>
            </a:r>
          </a:p>
          <a:p>
            <a:endParaRPr lang="en-US" sz="3200" dirty="0" smtClean="0"/>
          </a:p>
          <a:p>
            <a:r>
              <a:rPr lang="en-US" sz="3200" dirty="0"/>
              <a:t>“Last year our school achieved our best ever exam results in the </a:t>
            </a:r>
            <a:r>
              <a:rPr lang="en-US" sz="3200" dirty="0" smtClean="0"/>
              <a:t>schools </a:t>
            </a:r>
            <a:r>
              <a:rPr lang="en-US" sz="3200" dirty="0"/>
              <a:t>history. The work that Herman did has helped us to achieve this.</a:t>
            </a:r>
            <a:r>
              <a:rPr lang="en-US" sz="3200" dirty="0" smtClean="0"/>
              <a:t>”</a:t>
            </a:r>
            <a:r>
              <a:rPr lang="en-US" sz="3200" dirty="0"/>
              <a:t> </a:t>
            </a:r>
            <a:r>
              <a:rPr lang="en-US" sz="3200" b="1" dirty="0" smtClean="0"/>
              <a:t>Dean </a:t>
            </a:r>
            <a:r>
              <a:rPr lang="en-US" sz="3200" b="1" dirty="0"/>
              <a:t>Blake – </a:t>
            </a:r>
            <a:r>
              <a:rPr lang="en-US" sz="3200" b="1" dirty="0" smtClean="0"/>
              <a:t>The </a:t>
            </a:r>
            <a:r>
              <a:rPr lang="en-US" sz="3200" b="1" dirty="0"/>
              <a:t>International School, </a:t>
            </a:r>
            <a:r>
              <a:rPr lang="en-US" sz="3200" b="1" dirty="0" smtClean="0"/>
              <a:t>UK </a:t>
            </a:r>
            <a:endParaRPr lang="en-US" sz="3200" dirty="0"/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 </a:t>
            </a:r>
            <a:endParaRPr lang="en-US" sz="32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47884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  </a:t>
            </a:r>
            <a:r>
              <a:rPr lang="en-US" sz="4800" b="1" dirty="0" smtClean="0"/>
              <a:t>Student Voice 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b="1" dirty="0" smtClean="0"/>
              <a:t>68 out of 68 </a:t>
            </a:r>
            <a:r>
              <a:rPr lang="en-US" sz="4400" dirty="0" smtClean="0"/>
              <a:t>students</a:t>
            </a:r>
            <a:r>
              <a:rPr lang="en-US" sz="4400" b="1" dirty="0" smtClean="0"/>
              <a:t> </a:t>
            </a:r>
            <a:r>
              <a:rPr lang="en-US" sz="4400" dirty="0" smtClean="0"/>
              <a:t>found </a:t>
            </a:r>
            <a:r>
              <a:rPr lang="en-US" sz="4400" dirty="0"/>
              <a:t>being on the Every Child Needs a Mentor programme </a:t>
            </a:r>
            <a:r>
              <a:rPr lang="en-US" sz="4400" dirty="0" smtClean="0"/>
              <a:t>to be good to very good. </a:t>
            </a: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080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  </a:t>
            </a:r>
            <a:r>
              <a:rPr lang="en-US" sz="4800" b="1" dirty="0" smtClean="0"/>
              <a:t>Parent Voice 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 smtClean="0"/>
              <a:t>27 out of 28 parents </a:t>
            </a:r>
            <a:r>
              <a:rPr lang="en-US" sz="4000" dirty="0" smtClean="0"/>
              <a:t>said their child’s progress was good to very good whilst being on the Every Child Needs a Mentor programme </a:t>
            </a:r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4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  </a:t>
            </a:r>
            <a:r>
              <a:rPr lang="en-US" sz="4800" b="1" dirty="0" smtClean="0"/>
              <a:t>Staff Voice 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 smtClean="0"/>
              <a:t>9 out of 10 </a:t>
            </a:r>
            <a:r>
              <a:rPr lang="en-US" sz="4000" dirty="0" smtClean="0"/>
              <a:t>staff members who became mentors on the Every Child Needs a Mentor programme found their experience good to very good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9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199" y="1600200"/>
            <a:ext cx="76218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n-GB" sz="2800" b="1" dirty="0">
              <a:latin typeface="Arial"/>
              <a:cs typeface="Arial"/>
            </a:endParaRPr>
          </a:p>
          <a:p>
            <a:pPr algn="ctr">
              <a:defRPr/>
            </a:pPr>
            <a:endParaRPr lang="en-GB" sz="2800" b="1" dirty="0" smtClean="0">
              <a:latin typeface="Arial"/>
              <a:cs typeface="Arial"/>
            </a:endParaRPr>
          </a:p>
          <a:p>
            <a:pPr algn="ctr">
              <a:defRPr/>
            </a:pPr>
            <a:endParaRPr lang="en-GB" sz="2800" b="1" dirty="0">
              <a:latin typeface="Arial"/>
              <a:cs typeface="Arial"/>
            </a:endParaRPr>
          </a:p>
          <a:p>
            <a:pPr algn="ctr">
              <a:defRPr/>
            </a:pPr>
            <a:endParaRPr lang="en-GB" sz="2800" b="1" dirty="0" smtClean="0">
              <a:latin typeface="Arial"/>
              <a:cs typeface="Arial"/>
            </a:endParaRPr>
          </a:p>
          <a:p>
            <a:pPr algn="ctr">
              <a:defRPr/>
            </a:pPr>
            <a:r>
              <a:rPr lang="en-GB" sz="2800" b="1" dirty="0" smtClean="0">
                <a:latin typeface="Arial"/>
                <a:cs typeface="Arial"/>
              </a:rPr>
              <a:t>Herman Stewart</a:t>
            </a:r>
          </a:p>
          <a:p>
            <a:pPr algn="ctr">
              <a:defRPr/>
            </a:pPr>
            <a:r>
              <a:rPr lang="en-GB" sz="2800" b="1" dirty="0" smtClean="0">
                <a:latin typeface="Arial"/>
                <a:cs typeface="Arial"/>
              </a:rPr>
              <a:t>Founder &amp; CEO</a:t>
            </a:r>
          </a:p>
          <a:p>
            <a:pPr algn="ctr">
              <a:defRPr/>
            </a:pPr>
            <a:endParaRPr lang="en-GB" sz="2800" b="1" dirty="0">
              <a:latin typeface="Arial"/>
              <a:cs typeface="Arial"/>
            </a:endParaRPr>
          </a:p>
          <a:p>
            <a:pPr algn="ctr">
              <a:defRPr/>
            </a:pPr>
            <a:r>
              <a:rPr lang="en-GB" sz="2800" b="1" dirty="0" smtClean="0">
                <a:latin typeface="Arial"/>
                <a:cs typeface="Arial"/>
              </a:rPr>
              <a:t>Contact details</a:t>
            </a:r>
          </a:p>
          <a:p>
            <a:pPr algn="ctr">
              <a:defRPr/>
            </a:pPr>
            <a:r>
              <a:rPr lang="en-GB" sz="2800" b="1" dirty="0" err="1" smtClean="0">
                <a:latin typeface="Arial"/>
                <a:cs typeface="Arial"/>
              </a:rPr>
              <a:t>herman@everychildneedsamentor.com</a:t>
            </a:r>
            <a:endParaRPr lang="en-GB" sz="2800" b="1" dirty="0">
              <a:latin typeface="Arial"/>
              <a:cs typeface="Arial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764704"/>
            <a:ext cx="2592288" cy="2551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93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6972</TotalTime>
  <Words>255</Words>
  <Application>Microsoft Office PowerPoint</Application>
  <PresentationFormat>On-screen Show (4:3)</PresentationFormat>
  <Paragraphs>60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Sir Richard Branson </vt:lpstr>
      <vt:lpstr>Neo from Matrix</vt:lpstr>
      <vt:lpstr>David Beckham</vt:lpstr>
      <vt:lpstr>Darth Vader</vt:lpstr>
      <vt:lpstr> </vt:lpstr>
      <vt:lpstr> </vt:lpstr>
      <vt:lpstr>Sir Freddy Laker</vt:lpstr>
      <vt:lpstr>Morpheus</vt:lpstr>
      <vt:lpstr>Sir Bobby Charlton</vt:lpstr>
      <vt:lpstr>Obi-Wan Kenobi </vt:lpstr>
      <vt:lpstr> </vt:lpstr>
      <vt:lpstr>PowerPoint Presentation</vt:lpstr>
      <vt:lpstr> </vt:lpstr>
      <vt:lpstr>Mass mentoring</vt:lpstr>
      <vt:lpstr>Mass mentoring</vt:lpstr>
      <vt:lpstr>Mass mentoring</vt:lpstr>
      <vt:lpstr>   </vt:lpstr>
      <vt:lpstr>   Head teacher Feedback</vt:lpstr>
      <vt:lpstr>Improvement of grades   </vt:lpstr>
      <vt:lpstr>  Student Voice </vt:lpstr>
      <vt:lpstr>  Parent Voice </vt:lpstr>
      <vt:lpstr>  Staff Voice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Andy Bowden</dc:creator>
  <cp:lastModifiedBy>Rachael Edgar</cp:lastModifiedBy>
  <cp:revision>399</cp:revision>
  <dcterms:created xsi:type="dcterms:W3CDTF">2009-11-06T15:52:08Z</dcterms:created>
  <dcterms:modified xsi:type="dcterms:W3CDTF">2016-02-28T11:25:07Z</dcterms:modified>
</cp:coreProperties>
</file>