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6" r:id="rId4"/>
    <p:sldId id="267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98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01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43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03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1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29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31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30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68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764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36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1843E-50B6-4957-A980-4A6FB558E3DC}" type="datetimeFigureOut">
              <a:rPr lang="en-GB" smtClean="0"/>
              <a:t>26/02/2016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A3D82-07CC-4379-B107-4C821442C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44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7" t="15065" b="18433"/>
          <a:stretch/>
        </p:blipFill>
        <p:spPr>
          <a:xfrm>
            <a:off x="0" y="33907"/>
            <a:ext cx="1703915" cy="9163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0" y="116632"/>
            <a:ext cx="9144000" cy="674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7" y="5709772"/>
            <a:ext cx="2182461" cy="101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72450" y="116632"/>
            <a:ext cx="538265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</a:rPr>
              <a:t>Deane Marwa</a:t>
            </a:r>
          </a:p>
          <a:p>
            <a:pPr algn="r"/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</a:rPr>
              <a:t>Deputy Head of Secondary</a:t>
            </a:r>
          </a:p>
          <a:p>
            <a:pPr algn="r"/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</a:rPr>
              <a:t>Tuesday, March 1 2016</a:t>
            </a:r>
          </a:p>
          <a:p>
            <a:pPr algn="r"/>
            <a:r>
              <a:rPr lang="en-GB" sz="2000" b="1" dirty="0" smtClean="0">
                <a:solidFill>
                  <a:schemeClr val="accent1">
                    <a:lumMod val="75000"/>
                  </a:schemeClr>
                </a:solidFill>
              </a:rPr>
              <a:t>@DeaneMarwa</a:t>
            </a:r>
          </a:p>
          <a:p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PD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352" y="1809403"/>
            <a:ext cx="7577154" cy="244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8"/>
          <a:stretch/>
        </p:blipFill>
        <p:spPr>
          <a:xfrm>
            <a:off x="10065645" y="5616185"/>
            <a:ext cx="2126355" cy="11127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65" y="5584495"/>
            <a:ext cx="1752280" cy="10963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608" y="5698475"/>
            <a:ext cx="2021051" cy="10239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4"/>
          <a:stretch/>
        </p:blipFill>
        <p:spPr>
          <a:xfrm>
            <a:off x="8086971" y="5652176"/>
            <a:ext cx="1997187" cy="10767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45" y="5637702"/>
            <a:ext cx="1977613" cy="1043173"/>
          </a:xfrm>
          <a:prstGeom prst="rect">
            <a:avLst/>
          </a:prstGeom>
        </p:spPr>
      </p:pic>
      <p:pic>
        <p:nvPicPr>
          <p:cNvPr id="7" name="Picture 2" descr="http://www.gesseducation.com/sites/gess/portal/files/styles/portal_event/public/gess-dubai-logo.png?itok=W9BipAW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78" y="116632"/>
            <a:ext cx="1743075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00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638" b="9958"/>
          <a:stretch/>
        </p:blipFill>
        <p:spPr>
          <a:xfrm>
            <a:off x="-1" y="0"/>
            <a:ext cx="12174101" cy="543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6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749" t="19634" r="26907" b="8384"/>
          <a:stretch/>
        </p:blipFill>
        <p:spPr>
          <a:xfrm>
            <a:off x="1596979" y="128790"/>
            <a:ext cx="8384147" cy="66084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72450" y="116632"/>
            <a:ext cx="5382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smtClean="0">
                <a:solidFill>
                  <a:schemeClr val="accent1">
                    <a:lumMod val="50000"/>
                  </a:schemeClr>
                </a:solidFill>
              </a:rPr>
              <a:t>TERM 1</a:t>
            </a:r>
            <a:endParaRPr lang="en-GB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3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782" t="20095" r="29843" b="7943"/>
          <a:stretch/>
        </p:blipFill>
        <p:spPr>
          <a:xfrm>
            <a:off x="2511380" y="90152"/>
            <a:ext cx="6812925" cy="66620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72450" y="116632"/>
            <a:ext cx="53826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smtClean="0">
                <a:solidFill>
                  <a:schemeClr val="accent1">
                    <a:lumMod val="50000"/>
                  </a:schemeClr>
                </a:solidFill>
              </a:rPr>
              <a:t>TERM 2</a:t>
            </a:r>
            <a:endParaRPr lang="en-GB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8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0662" b="5331"/>
          <a:stretch/>
        </p:blipFill>
        <p:spPr>
          <a:xfrm>
            <a:off x="0" y="0"/>
            <a:ext cx="12157022" cy="57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256" b="5247"/>
          <a:stretch/>
        </p:blipFill>
        <p:spPr>
          <a:xfrm>
            <a:off x="0" y="-1"/>
            <a:ext cx="12171511" cy="57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0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387" b="5584"/>
          <a:stretch/>
        </p:blipFill>
        <p:spPr>
          <a:xfrm>
            <a:off x="7562" y="0"/>
            <a:ext cx="12153836" cy="57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5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734" b="5404"/>
          <a:stretch/>
        </p:blipFill>
        <p:spPr>
          <a:xfrm>
            <a:off x="0" y="-1"/>
            <a:ext cx="12149504" cy="572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4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0348" b="5668"/>
          <a:stretch/>
        </p:blipFill>
        <p:spPr>
          <a:xfrm>
            <a:off x="0" y="0"/>
            <a:ext cx="12160395" cy="57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2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374" b="7195"/>
          <a:stretch/>
        </p:blipFill>
        <p:spPr>
          <a:xfrm>
            <a:off x="15895" y="0"/>
            <a:ext cx="12143872" cy="562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3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0637" b="6548"/>
          <a:stretch/>
        </p:blipFill>
        <p:spPr>
          <a:xfrm>
            <a:off x="0" y="-1"/>
            <a:ext cx="12130030" cy="564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5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17</Words>
  <Application>Microsoft Office PowerPoint</Application>
  <PresentationFormat>Custom</PresentationFormat>
  <Paragraphs>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Deane Marwa</dc:creator>
  <cp:lastModifiedBy>Rachael Edgar</cp:lastModifiedBy>
  <cp:revision>8</cp:revision>
  <dcterms:created xsi:type="dcterms:W3CDTF">2016-02-25T11:39:44Z</dcterms:created>
  <dcterms:modified xsi:type="dcterms:W3CDTF">2016-02-26T06:45:11Z</dcterms:modified>
</cp:coreProperties>
</file>