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57" r:id="rId2"/>
    <p:sldId id="260" r:id="rId3"/>
    <p:sldId id="263" r:id="rId4"/>
    <p:sldId id="259" r:id="rId5"/>
    <p:sldId id="261" r:id="rId6"/>
    <p:sldId id="264" r:id="rId7"/>
    <p:sldId id="267" r:id="rId8"/>
    <p:sldId id="266" r:id="rId9"/>
    <p:sldId id="265" r:id="rId10"/>
    <p:sldId id="262" r:id="rId11"/>
    <p:sldId id="269" r:id="rId12"/>
    <p:sldId id="268" r:id="rId13"/>
    <p:sldId id="270" r:id="rId14"/>
    <p:sldId id="271" r:id="rId15"/>
    <p:sldId id="272" r:id="rId16"/>
    <p:sldId id="273" r:id="rId17"/>
    <p:sldId id="274" r:id="rId18"/>
  </p:sldIdLst>
  <p:sldSz cx="9144000" cy="6858000" type="screen4x3"/>
  <p:notesSz cx="6805613" cy="9939338"/>
  <p:defaultTextStyle>
    <a:defPPr>
      <a:defRPr lang="en-US">
        <a:uFillTx/>
      </a:defRPr>
    </a:defPPr>
    <a:lvl1pPr marL="0" algn="l" defTabSz="914400" rtl="0" eaLnBrk="1" latinLnBrk="0" hangingPunct="1">
      <a:defRPr sz="1800" kern="1200">
        <a:solidFill>
          <a:schemeClr val="tx1"/>
        </a:solidFill>
        <a:uFillTx/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uFillTx/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uFillTx/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uFillTx/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uFillTx/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uFillTx/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uFillTx/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uFillTx/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uFillTx/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131">
          <p15:clr>
            <a:srgbClr val="A4A3A4"/>
          </p15:clr>
        </p15:guide>
        <p15:guide id="2" pos="214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srgbClr val="000000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srgbClr val="00000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rgbClr val="00000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srgbClr val="000000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srgbClr val="000000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srgbClr val="000000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srgbClr val="00000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rgbClr val="00000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srgbClr val="000000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srgbClr val="000000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</a:tblBg>
    <a:wholeTbl>
      <a:tcTxStyle>
        <a:fontRef idx="minor">
          <a:srgbClr val="00000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rgbClr val="00000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</a:tblBg>
    <a:wholeTbl>
      <a:tcTxStyle>
        <a:fontRef idx="minor">
          <a:srgbClr val="00000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rgbClr val="00000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</a:tblBg>
    <a:wholeTbl>
      <a:tcTxStyle>
        <a:fontRef idx="minor">
          <a:srgbClr val="00000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rgbClr val="00000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srgbClr val="000000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srgbClr val="00000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rgbClr val="00000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srgbClr val="000000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srgbClr val="000000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rgbClr val="00000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C2FFA5D-87B4-456A-9821-1D502468CF0F}" styleName="Themed Style 1 - Accent 1">
    <a:tblBg>
      <a:fillRef idx="2">
        <a:schemeClr val="accent1"/>
      </a:fillRef>
    </a:tblBg>
    <a:wholeTbl>
      <a:tcTxStyle>
        <a:fontRef idx="minor">
          <a:srgbClr val="00000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rgbClr val="00000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</a:tblBg>
    <a:wholeTbl>
      <a:tcTxStyle>
        <a:fontRef idx="minor">
          <a:srgbClr val="00000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rgbClr val="00000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793D81CF-94F2-401A-BA57-92F5A7B2D0C5}" styleName="Medium Style 1">
    <a:wholeTbl>
      <a:tcTxStyle>
        <a:fontRef idx="minor">
          <a:srgbClr val="00000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rgbClr val="00000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srgbClr val="000000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srgbClr val="00000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rgbClr val="00000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srgbClr val="000000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srgbClr val="000000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779" autoAdjust="0"/>
    <p:restoredTop sz="73429" autoAdjust="0"/>
  </p:normalViewPr>
  <p:slideViewPr>
    <p:cSldViewPr>
      <p:cViewPr varScale="1">
        <p:scale>
          <a:sx n="62" d="100"/>
          <a:sy n="62" d="100"/>
        </p:scale>
        <p:origin x="-756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762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101" d="100"/>
          <a:sy n="101" d="100"/>
        </p:scale>
        <p:origin x="-2532" y="-108"/>
      </p:cViewPr>
      <p:guideLst>
        <p:guide orient="horz" pos="3131"/>
        <p:guide pos="214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uFillTx/>
              </a:defRPr>
            </a:lvl1pPr>
          </a:lstStyle>
          <a:p>
            <a:endParaRPr lang="en-US" dirty="0">
              <a:uFillTx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4939" y="0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uFillTx/>
              </a:defRPr>
            </a:lvl1pPr>
          </a:lstStyle>
          <a:p>
            <a:fld id="{E288B8DF-24AD-4F40-BBFC-89725AEAF415}" type="datetimeFigureOut">
              <a:rPr lang="en-US" smtClean="0">
                <a:uFillTx/>
              </a:rPr>
              <a:pPr/>
              <a:t>2/29/2016</a:t>
            </a:fld>
            <a:endParaRPr lang="en-US" dirty="0">
              <a:uFillTx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0646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uFillTx/>
              </a:defRPr>
            </a:lvl1pPr>
          </a:lstStyle>
          <a:p>
            <a:endParaRPr lang="en-US" dirty="0">
              <a:uFillTx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4939" y="9440646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uFillTx/>
              </a:defRPr>
            </a:lvl1pPr>
          </a:lstStyle>
          <a:p>
            <a:fld id="{3F2352DE-026B-4B56-8316-D39959E3BD60}" type="slidenum">
              <a:rPr lang="en-US" smtClean="0">
                <a:uFillTx/>
              </a:rPr>
              <a:pPr/>
              <a:t>‹#›</a:t>
            </a:fld>
            <a:endParaRPr lang="en-US" dirty="0"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4394027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uFillTx/>
              </a:defRPr>
            </a:lvl1pPr>
          </a:lstStyle>
          <a:p>
            <a:endParaRPr lang="en-US" dirty="0">
              <a:uFillTx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4939" y="0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uFillTx/>
              </a:defRPr>
            </a:lvl1pPr>
          </a:lstStyle>
          <a:p>
            <a:fld id="{1CD9D4B4-0EC2-42AE-ABEC-26842DCC58CF}" type="datetimeFigureOut">
              <a:rPr lang="en-US" smtClean="0">
                <a:uFillTx/>
              </a:rPr>
              <a:pPr/>
              <a:t>2/29/2016</a:t>
            </a:fld>
            <a:endParaRPr lang="en-US" dirty="0">
              <a:uFillTx/>
            </a:endParaRP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5700" cy="3725863"/>
          </a:xfrm>
          <a:prstGeom prst="rect">
            <a:avLst/>
          </a:prstGeom>
          <a:noFill/>
          <a:ln w="12700">
            <a:solidFill>
              <a:srgbClr val="000000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>
              <a:uFillTx/>
            </a:endParaRPr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562" y="4721186"/>
            <a:ext cx="5444490" cy="44727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>
                <a:uFillTx/>
              </a:rPr>
              <a:t>Click to edit Master text styles</a:t>
            </a:r>
          </a:p>
          <a:p>
            <a:pPr lvl="1"/>
            <a:r>
              <a:rPr lang="en-US" dirty="0" smtClean="0">
                <a:uFillTx/>
              </a:rPr>
              <a:t>Second level</a:t>
            </a:r>
          </a:p>
          <a:p>
            <a:pPr lvl="2"/>
            <a:r>
              <a:rPr lang="en-US" dirty="0" smtClean="0">
                <a:uFillTx/>
              </a:rPr>
              <a:t>Third level</a:t>
            </a:r>
          </a:p>
          <a:p>
            <a:pPr lvl="3"/>
            <a:r>
              <a:rPr lang="en-US" dirty="0" smtClean="0">
                <a:uFillTx/>
              </a:rPr>
              <a:t>Fourth level</a:t>
            </a:r>
          </a:p>
          <a:p>
            <a:pPr lvl="4"/>
            <a:r>
              <a:rPr lang="en-US" dirty="0" smtClean="0">
                <a:uFillTx/>
              </a:rPr>
              <a:t>Fifth level</a:t>
            </a:r>
            <a:endParaRPr lang="en-US" dirty="0">
              <a:uFillTx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0646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uFillTx/>
              </a:defRPr>
            </a:lvl1pPr>
          </a:lstStyle>
          <a:p>
            <a:endParaRPr lang="en-US" dirty="0">
              <a:uFillTx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4939" y="9440646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uFillTx/>
              </a:defRPr>
            </a:lvl1pPr>
          </a:lstStyle>
          <a:p>
            <a:fld id="{391105E4-9E70-4B8C-B294-1B0219D99967}" type="slidenum">
              <a:rPr lang="en-US" smtClean="0">
                <a:uFillTx/>
              </a:rPr>
              <a:pPr/>
              <a:t>‹#›</a:t>
            </a:fld>
            <a:endParaRPr lang="en-US" dirty="0"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7387646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uFillTx/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uFillTx/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uFillTx/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uFillTx/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uFillTx/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uFillTx/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uFillTx/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uFillTx/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uFillTx/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>
              <a:uFillTx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1105E4-9E70-4B8C-B294-1B0219D99967}" type="slidenum">
              <a:rPr lang="en-US" smtClean="0">
                <a:uFillTx/>
              </a:rPr>
              <a:pPr/>
              <a:t>1</a:t>
            </a:fld>
            <a:endParaRPr lang="en-US" dirty="0"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5473524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 smtClean="0">
              <a:uFillTx/>
            </a:endParaRPr>
          </a:p>
          <a:p>
            <a:endParaRPr lang="en-GB" dirty="0" smtClean="0">
              <a:uFillTx/>
            </a:endParaRPr>
          </a:p>
          <a:p>
            <a:endParaRPr lang="en-GB" dirty="0">
              <a:uFillTx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1105E4-9E70-4B8C-B294-1B0219D99967}" type="slidenum">
              <a:rPr lang="en-US" smtClean="0">
                <a:uFillTx/>
              </a:rPr>
              <a:pPr/>
              <a:t>2</a:t>
            </a:fld>
            <a:endParaRPr lang="en-US" dirty="0"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7371162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 smtClean="0">
              <a:uFillTx/>
            </a:endParaRPr>
          </a:p>
          <a:p>
            <a:endParaRPr lang="en-GB" dirty="0" smtClean="0">
              <a:uFillTx/>
            </a:endParaRPr>
          </a:p>
          <a:p>
            <a:endParaRPr lang="en-GB" dirty="0">
              <a:uFillTx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1105E4-9E70-4B8C-B294-1B0219D99967}" type="slidenum">
              <a:rPr lang="en-US" smtClean="0">
                <a:uFillTx/>
              </a:rPr>
              <a:pPr/>
              <a:t>3</a:t>
            </a:fld>
            <a:endParaRPr lang="en-US" dirty="0"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40617077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 smtClean="0">
              <a:uFillTx/>
            </a:endParaRPr>
          </a:p>
          <a:p>
            <a:endParaRPr lang="en-GB" dirty="0" smtClean="0">
              <a:uFillTx/>
            </a:endParaRPr>
          </a:p>
          <a:p>
            <a:endParaRPr lang="en-GB" dirty="0">
              <a:uFillTx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1105E4-9E70-4B8C-B294-1B0219D99967}" type="slidenum">
              <a:rPr lang="en-US" smtClean="0">
                <a:uFillTx/>
              </a:rPr>
              <a:pPr/>
              <a:t>4</a:t>
            </a:fld>
            <a:endParaRPr lang="en-US" dirty="0"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2440603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 smtClean="0">
              <a:uFillTx/>
            </a:endParaRPr>
          </a:p>
          <a:p>
            <a:endParaRPr lang="en-GB" dirty="0" smtClean="0">
              <a:uFillTx/>
            </a:endParaRPr>
          </a:p>
          <a:p>
            <a:endParaRPr lang="en-GB" dirty="0">
              <a:uFillTx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1105E4-9E70-4B8C-B294-1B0219D99967}" type="slidenum">
              <a:rPr lang="en-US" smtClean="0">
                <a:uFillTx/>
              </a:rPr>
              <a:pPr/>
              <a:t>5</a:t>
            </a:fld>
            <a:endParaRPr lang="en-US" dirty="0"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9692972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 smtClean="0">
              <a:uFillTx/>
            </a:endParaRPr>
          </a:p>
          <a:p>
            <a:endParaRPr lang="en-GB" dirty="0" smtClean="0">
              <a:uFillTx/>
            </a:endParaRPr>
          </a:p>
          <a:p>
            <a:endParaRPr lang="en-GB" dirty="0">
              <a:uFillTx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1105E4-9E70-4B8C-B294-1B0219D99967}" type="slidenum">
              <a:rPr lang="en-US" smtClean="0">
                <a:uFillTx/>
              </a:rPr>
              <a:pPr/>
              <a:t>6</a:t>
            </a:fld>
            <a:endParaRPr lang="en-US" dirty="0"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5930870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 smtClean="0">
              <a:uFillTx/>
            </a:endParaRPr>
          </a:p>
          <a:p>
            <a:endParaRPr lang="en-GB" dirty="0" smtClean="0">
              <a:uFillTx/>
            </a:endParaRPr>
          </a:p>
          <a:p>
            <a:endParaRPr lang="en-GB" dirty="0">
              <a:uFillTx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1105E4-9E70-4B8C-B294-1B0219D99967}" type="slidenum">
              <a:rPr lang="en-US" smtClean="0">
                <a:uFillTx/>
              </a:rPr>
              <a:pPr/>
              <a:t>7</a:t>
            </a:fld>
            <a:endParaRPr lang="en-US" dirty="0"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42722584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 smtClean="0">
              <a:uFillTx/>
            </a:endParaRPr>
          </a:p>
          <a:p>
            <a:endParaRPr lang="en-GB" dirty="0" smtClean="0">
              <a:uFillTx/>
            </a:endParaRPr>
          </a:p>
          <a:p>
            <a:endParaRPr lang="en-GB" dirty="0">
              <a:uFillTx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1105E4-9E70-4B8C-B294-1B0219D99967}" type="slidenum">
              <a:rPr lang="en-US" smtClean="0">
                <a:uFillTx/>
              </a:rPr>
              <a:pPr/>
              <a:t>8</a:t>
            </a:fld>
            <a:endParaRPr lang="en-US" dirty="0"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4059597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 smtClean="0">
              <a:uFillTx/>
            </a:endParaRPr>
          </a:p>
          <a:p>
            <a:endParaRPr lang="en-GB" dirty="0" smtClean="0">
              <a:uFillTx/>
            </a:endParaRPr>
          </a:p>
          <a:p>
            <a:endParaRPr lang="en-GB" dirty="0">
              <a:uFillTx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1105E4-9E70-4B8C-B294-1B0219D99967}" type="slidenum">
              <a:rPr lang="en-US" smtClean="0">
                <a:uFillTx/>
              </a:rPr>
              <a:pPr/>
              <a:t>9</a:t>
            </a:fld>
            <a:endParaRPr lang="en-US" dirty="0"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40597294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 smtClean="0">
              <a:uFillTx/>
            </a:endParaRPr>
          </a:p>
          <a:p>
            <a:endParaRPr lang="en-GB" dirty="0" smtClean="0">
              <a:uFillTx/>
            </a:endParaRPr>
          </a:p>
          <a:p>
            <a:endParaRPr lang="en-GB" dirty="0">
              <a:uFillTx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1105E4-9E70-4B8C-B294-1B0219D99967}" type="slidenum">
              <a:rPr lang="en-US" smtClean="0">
                <a:uFillTx/>
              </a:rPr>
              <a:pPr/>
              <a:t>10</a:t>
            </a:fld>
            <a:endParaRPr lang="en-US" dirty="0"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6151887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 smtClean="0">
              <a:uFillTx/>
            </a:endParaRPr>
          </a:p>
          <a:p>
            <a:endParaRPr lang="en-GB" dirty="0" smtClean="0">
              <a:uFillTx/>
            </a:endParaRPr>
          </a:p>
          <a:p>
            <a:endParaRPr lang="en-GB" dirty="0">
              <a:uFillTx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1105E4-9E70-4B8C-B294-1B0219D99967}" type="slidenum">
              <a:rPr lang="en-US" smtClean="0">
                <a:uFillTx/>
              </a:rPr>
              <a:pPr/>
              <a:t>11</a:t>
            </a:fld>
            <a:endParaRPr lang="en-US" dirty="0"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25616226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 smtClean="0">
              <a:uFillTx/>
            </a:endParaRPr>
          </a:p>
          <a:p>
            <a:endParaRPr lang="en-GB" dirty="0" smtClean="0">
              <a:uFillTx/>
            </a:endParaRPr>
          </a:p>
          <a:p>
            <a:endParaRPr lang="en-GB" dirty="0">
              <a:uFillTx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1105E4-9E70-4B8C-B294-1B0219D99967}" type="slidenum">
              <a:rPr lang="en-US" smtClean="0">
                <a:uFillTx/>
              </a:rPr>
              <a:pPr/>
              <a:t>12</a:t>
            </a:fld>
            <a:endParaRPr lang="en-US" dirty="0"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43651507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 smtClean="0">
              <a:uFillTx/>
            </a:endParaRPr>
          </a:p>
          <a:p>
            <a:endParaRPr lang="en-GB" dirty="0" smtClean="0">
              <a:uFillTx/>
            </a:endParaRPr>
          </a:p>
          <a:p>
            <a:endParaRPr lang="en-GB" dirty="0">
              <a:uFillTx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1105E4-9E70-4B8C-B294-1B0219D99967}" type="slidenum">
              <a:rPr lang="en-US" smtClean="0">
                <a:uFillTx/>
              </a:rPr>
              <a:pPr/>
              <a:t>13</a:t>
            </a:fld>
            <a:endParaRPr lang="en-US" dirty="0"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38692986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 smtClean="0">
              <a:uFillTx/>
            </a:endParaRPr>
          </a:p>
          <a:p>
            <a:endParaRPr lang="en-GB" dirty="0" smtClean="0">
              <a:uFillTx/>
            </a:endParaRPr>
          </a:p>
          <a:p>
            <a:endParaRPr lang="en-GB" dirty="0">
              <a:uFillTx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1105E4-9E70-4B8C-B294-1B0219D99967}" type="slidenum">
              <a:rPr lang="en-US" smtClean="0">
                <a:uFillTx/>
              </a:rPr>
              <a:pPr/>
              <a:t>14</a:t>
            </a:fld>
            <a:endParaRPr lang="en-US" dirty="0"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79939089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 smtClean="0">
              <a:uFillTx/>
            </a:endParaRPr>
          </a:p>
          <a:p>
            <a:endParaRPr lang="en-GB" dirty="0" smtClean="0">
              <a:uFillTx/>
            </a:endParaRPr>
          </a:p>
          <a:p>
            <a:endParaRPr lang="en-GB" dirty="0">
              <a:uFillTx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1105E4-9E70-4B8C-B294-1B0219D99967}" type="slidenum">
              <a:rPr lang="en-US" smtClean="0">
                <a:uFillTx/>
              </a:rPr>
              <a:pPr/>
              <a:t>15</a:t>
            </a:fld>
            <a:endParaRPr lang="en-US" dirty="0"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42092665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 smtClean="0">
              <a:uFillTx/>
            </a:endParaRPr>
          </a:p>
          <a:p>
            <a:endParaRPr lang="en-GB" dirty="0" smtClean="0">
              <a:uFillTx/>
            </a:endParaRPr>
          </a:p>
          <a:p>
            <a:endParaRPr lang="en-GB" dirty="0">
              <a:uFillTx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1105E4-9E70-4B8C-B294-1B0219D99967}" type="slidenum">
              <a:rPr lang="en-US" smtClean="0">
                <a:uFillTx/>
              </a:rPr>
              <a:pPr/>
              <a:t>16</a:t>
            </a:fld>
            <a:endParaRPr lang="en-US" dirty="0"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96957338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 smtClean="0">
              <a:uFillTx/>
            </a:endParaRPr>
          </a:p>
          <a:p>
            <a:endParaRPr lang="en-GB" dirty="0" smtClean="0">
              <a:uFillTx/>
            </a:endParaRPr>
          </a:p>
          <a:p>
            <a:endParaRPr lang="en-GB" dirty="0">
              <a:uFillTx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1105E4-9E70-4B8C-B294-1B0219D99967}" type="slidenum">
              <a:rPr lang="en-US" smtClean="0">
                <a:uFillTx/>
              </a:rPr>
              <a:pPr/>
              <a:t>17</a:t>
            </a:fld>
            <a:endParaRPr lang="en-US" dirty="0"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4510643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-628650" y="76200"/>
            <a:ext cx="7258050" cy="774192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0" y="957601"/>
            <a:ext cx="7772400" cy="860425"/>
          </a:xfrm>
        </p:spPr>
        <p:txBody>
          <a:bodyPr anchor="b" anchorCtr="0"/>
          <a:lstStyle>
            <a:lvl1pPr algn="l">
              <a:buFontTx/>
              <a:buNone/>
              <a:defRPr>
                <a:solidFill>
                  <a:schemeClr val="accent2">
                    <a:lumMod val="75000"/>
                  </a:schemeClr>
                </a:solidFill>
                <a:uFillTx/>
              </a:defRPr>
            </a:lvl1pPr>
          </a:lstStyle>
          <a:p>
            <a:r>
              <a:rPr lang="en-US" smtClean="0">
                <a:uFillTx/>
              </a:rPr>
              <a:t>Click to edit Master title style</a:t>
            </a:r>
            <a:endParaRPr lang="en-US" dirty="0">
              <a:uFillTx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66600" y="1676400"/>
            <a:ext cx="7753800" cy="1752600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accent2">
                    <a:lumMod val="75000"/>
                  </a:schemeClr>
                </a:solidFill>
                <a:uFillTx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  <a:uFillTx/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  <a:uFillTx/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  <a:uFillTx/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  <a:uFillTx/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  <a:uFillTx/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  <a:uFillTx/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  <a:uFillTx/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  <a:uFillTx/>
              </a:defRPr>
            </a:lvl9pPr>
          </a:lstStyle>
          <a:p>
            <a:r>
              <a:rPr lang="en-US" smtClean="0">
                <a:uFillTx/>
              </a:rPr>
              <a:t>Click to edit Master subtitle style</a:t>
            </a:r>
            <a:endParaRPr lang="en-US" dirty="0">
              <a:uFillTx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95399"/>
            <a:ext cx="8305800" cy="4525965"/>
          </a:xfrm>
        </p:spPr>
        <p:txBody>
          <a:bodyPr/>
          <a:lstStyle>
            <a:lvl1pPr marL="173038" indent="-173038">
              <a:lnSpc>
                <a:spcPts val="2600"/>
              </a:lnSpc>
              <a:buFont typeface="Arial" pitchFamily="34" charset="0"/>
              <a:buChar char="•"/>
              <a:defRPr sz="2400" b="0">
                <a:uFillTx/>
              </a:defRPr>
            </a:lvl1pPr>
            <a:lvl2pPr marL="684213" indent="-227013">
              <a:lnSpc>
                <a:spcPts val="2600"/>
              </a:lnSpc>
              <a:defRPr sz="2000">
                <a:uFillTx/>
              </a:defRPr>
            </a:lvl2pPr>
            <a:lvl3pPr marL="1087438" indent="-173038">
              <a:lnSpc>
                <a:spcPts val="2600"/>
              </a:lnSpc>
              <a:defRPr sz="1800">
                <a:uFillTx/>
              </a:defRPr>
            </a:lvl3pPr>
            <a:lvl4pPr marL="1541463" indent="-169863">
              <a:lnSpc>
                <a:spcPts val="2600"/>
              </a:lnSpc>
              <a:defRPr sz="1600">
                <a:uFillTx/>
              </a:defRPr>
            </a:lvl4pPr>
            <a:lvl5pPr marL="2001838" indent="-173038">
              <a:lnSpc>
                <a:spcPts val="2600"/>
              </a:lnSpc>
              <a:defRPr sz="1400">
                <a:uFillTx/>
              </a:defRPr>
            </a:lvl5pPr>
          </a:lstStyle>
          <a:p>
            <a:pPr lvl="0"/>
            <a:r>
              <a:rPr lang="en-US" smtClean="0">
                <a:uFillTx/>
              </a:rPr>
              <a:t>Click to edit Master text styles</a:t>
            </a:r>
          </a:p>
          <a:p>
            <a:pPr lvl="1"/>
            <a:r>
              <a:rPr lang="en-US" smtClean="0">
                <a:uFillTx/>
              </a:rPr>
              <a:t>Second level</a:t>
            </a:r>
          </a:p>
          <a:p>
            <a:pPr lvl="2"/>
            <a:r>
              <a:rPr lang="en-US" smtClean="0">
                <a:uFillTx/>
              </a:rPr>
              <a:t>Third level</a:t>
            </a:r>
          </a:p>
          <a:p>
            <a:pPr lvl="3"/>
            <a:r>
              <a:rPr lang="en-US" smtClean="0">
                <a:uFillTx/>
              </a:rPr>
              <a:t>Fourth level</a:t>
            </a:r>
          </a:p>
          <a:p>
            <a:pPr lvl="4"/>
            <a:r>
              <a:rPr lang="en-US" smtClean="0">
                <a:uFillTx/>
              </a:rPr>
              <a:t>Fifth level</a:t>
            </a:r>
            <a:endParaRPr lang="en-US" dirty="0">
              <a:uFillTx/>
            </a:endParaRP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381000" y="669600"/>
            <a:ext cx="8251200" cy="457200"/>
          </a:xfrm>
        </p:spPr>
        <p:txBody>
          <a:bodyPr>
            <a:normAutofit/>
          </a:bodyPr>
          <a:lstStyle>
            <a:lvl1pPr>
              <a:buFontTx/>
              <a:buNone/>
              <a:defRPr sz="2400">
                <a:uFillTx/>
              </a:defRPr>
            </a:lvl1pPr>
          </a:lstStyle>
          <a:p>
            <a:pPr lvl="0"/>
            <a:r>
              <a:rPr lang="en-US" smtClean="0">
                <a:uFillTx/>
              </a:rPr>
              <a:t>Click to edit Master text styles</a:t>
            </a: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248400" y="6653837"/>
            <a:ext cx="2895600" cy="365125"/>
          </a:xfrm>
          <a:prstGeom prst="rect">
            <a:avLst/>
          </a:prstGeom>
        </p:spPr>
        <p:txBody>
          <a:bodyPr/>
          <a:lstStyle>
            <a:lvl1pPr algn="r">
              <a:defRPr sz="900">
                <a:solidFill>
                  <a:schemeClr val="tx2"/>
                </a:solidFill>
                <a:uFillTx/>
                <a:latin typeface="Segoe UI" pitchFamily="34" charset="0"/>
                <a:cs typeface="Segoe UI" pitchFamily="34" charset="0"/>
              </a:defRPr>
            </a:lvl1pPr>
          </a:lstStyle>
          <a:p>
            <a:endParaRPr lang="en-US" dirty="0">
              <a:uFillTx/>
            </a:endParaRP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" y="6638075"/>
            <a:ext cx="2133600" cy="365125"/>
          </a:xfrm>
          <a:prstGeom prst="rect">
            <a:avLst/>
          </a:prstGeom>
        </p:spPr>
        <p:txBody>
          <a:bodyPr/>
          <a:lstStyle>
            <a:lvl1pPr algn="l">
              <a:defRPr sz="1200" b="1">
                <a:solidFill>
                  <a:schemeClr val="tx2"/>
                </a:solidFill>
                <a:uFillTx/>
                <a:latin typeface="Segoe UI" pitchFamily="34" charset="0"/>
                <a:cs typeface="Segoe UI" pitchFamily="34" charset="0"/>
              </a:defRPr>
            </a:lvl1pPr>
          </a:lstStyle>
          <a:p>
            <a:fld id="{81582BD6-FC20-4557-852B-8433F8572D30}" type="slidenum">
              <a:rPr lang="en-US" smtClean="0">
                <a:uFillTx/>
              </a:rPr>
              <a:pPr/>
              <a:t>‹#›</a:t>
            </a:fld>
            <a:endParaRPr lang="en-US" dirty="0">
              <a:uFillTx/>
            </a:endParaRPr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>
          <a:xfrm>
            <a:off x="152400" y="152400"/>
            <a:ext cx="8229600" cy="639763"/>
          </a:xfrm>
        </p:spPr>
        <p:txBody>
          <a:bodyPr/>
          <a:lstStyle/>
          <a:p>
            <a:r>
              <a:rPr lang="en-US" smtClean="0">
                <a:uFillTx/>
              </a:rPr>
              <a:t>Click to edit Master title style</a:t>
            </a:r>
            <a:endParaRPr lang="en-US">
              <a:uFillTx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/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>
              <a:uFillTx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582BD6-FC20-4557-852B-8433F8572D30}" type="slidenum">
              <a:rPr lang="en-US" smtClean="0">
                <a:uFillTx/>
              </a:rPr>
              <a:pPr/>
              <a:t>‹#›</a:t>
            </a:fld>
            <a:endParaRPr lang="en-US" dirty="0">
              <a:uFillTx/>
            </a:endParaRP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381000" y="3130200"/>
            <a:ext cx="6629400" cy="838200"/>
          </a:xfrm>
        </p:spPr>
        <p:txBody>
          <a:bodyPr>
            <a:normAutofit/>
          </a:bodyPr>
          <a:lstStyle>
            <a:lvl1pPr marL="57150" indent="0">
              <a:buFontTx/>
              <a:buNone/>
              <a:defRPr sz="1800" baseline="0">
                <a:uFillTx/>
              </a:defRPr>
            </a:lvl1pPr>
          </a:lstStyle>
          <a:p>
            <a:pPr lvl="0"/>
            <a:r>
              <a:rPr lang="en-US" smtClean="0">
                <a:uFillTx/>
              </a:rPr>
              <a:t>Click to edit Master text styles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52400" y="152400"/>
            <a:ext cx="8229600" cy="639763"/>
          </a:xfrm>
        </p:spPr>
        <p:txBody>
          <a:bodyPr/>
          <a:lstStyle/>
          <a:p>
            <a:r>
              <a:rPr lang="en-US" smtClean="0">
                <a:uFillTx/>
              </a:rPr>
              <a:t>Click to edit Master title style</a:t>
            </a:r>
            <a:endParaRPr lang="en-US" dirty="0">
              <a:uFillTx/>
            </a:endParaRPr>
          </a:p>
        </p:txBody>
      </p:sp>
      <p:sp>
        <p:nvSpPr>
          <p:cNvPr id="8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359400" y="669600"/>
            <a:ext cx="8251200" cy="457200"/>
          </a:xfrm>
        </p:spPr>
        <p:txBody>
          <a:bodyPr>
            <a:normAutofit/>
          </a:bodyPr>
          <a:lstStyle>
            <a:lvl1pPr>
              <a:buFontTx/>
              <a:buNone/>
              <a:defRPr sz="2400">
                <a:uFillTx/>
              </a:defRPr>
            </a:lvl1pPr>
          </a:lstStyle>
          <a:p>
            <a:pPr lvl="0"/>
            <a:r>
              <a:rPr lang="en-US" smtClean="0">
                <a:uFillTx/>
              </a:rPr>
              <a:t>Click to edit Master text styles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6"/>
          </p:nvPr>
        </p:nvSpPr>
        <p:spPr>
          <a:xfrm>
            <a:off x="381000" y="1711800"/>
            <a:ext cx="6629400" cy="838200"/>
          </a:xfrm>
        </p:spPr>
        <p:txBody>
          <a:bodyPr>
            <a:normAutofit/>
          </a:bodyPr>
          <a:lstStyle>
            <a:lvl1pPr marL="57150" indent="0">
              <a:buFontTx/>
              <a:buNone/>
              <a:defRPr sz="1800" baseline="0">
                <a:uFillTx/>
              </a:defRPr>
            </a:lvl1pPr>
          </a:lstStyle>
          <a:p>
            <a:pPr lvl="0"/>
            <a:r>
              <a:rPr lang="en-US" smtClean="0">
                <a:uFillTx/>
              </a:rPr>
              <a:t>Click to edit Master text styles</a:t>
            </a:r>
          </a:p>
        </p:txBody>
      </p:sp>
      <p:sp>
        <p:nvSpPr>
          <p:cNvPr id="14" name="Text Placeholder 8"/>
          <p:cNvSpPr>
            <a:spLocks noGrp="1"/>
          </p:cNvSpPr>
          <p:nvPr>
            <p:ph type="body" sz="quarter" idx="17"/>
          </p:nvPr>
        </p:nvSpPr>
        <p:spPr>
          <a:xfrm>
            <a:off x="381000" y="2421000"/>
            <a:ext cx="6629400" cy="838200"/>
          </a:xfrm>
        </p:spPr>
        <p:txBody>
          <a:bodyPr>
            <a:normAutofit/>
          </a:bodyPr>
          <a:lstStyle>
            <a:lvl1pPr marL="57150" indent="0">
              <a:buFontTx/>
              <a:buNone/>
              <a:defRPr sz="1800" baseline="0">
                <a:uFillTx/>
              </a:defRPr>
            </a:lvl1pPr>
          </a:lstStyle>
          <a:p>
            <a:pPr lvl="0"/>
            <a:r>
              <a:rPr lang="en-US" smtClean="0">
                <a:uFillTx/>
              </a:rPr>
              <a:t>Click to edit Master text styles</a:t>
            </a:r>
          </a:p>
        </p:txBody>
      </p:sp>
      <p:sp>
        <p:nvSpPr>
          <p:cNvPr id="15" name="Text Placeholder 8"/>
          <p:cNvSpPr>
            <a:spLocks noGrp="1"/>
          </p:cNvSpPr>
          <p:nvPr>
            <p:ph type="body" sz="quarter" idx="18"/>
          </p:nvPr>
        </p:nvSpPr>
        <p:spPr>
          <a:xfrm>
            <a:off x="381000" y="3769200"/>
            <a:ext cx="6629400" cy="838200"/>
          </a:xfrm>
        </p:spPr>
        <p:txBody>
          <a:bodyPr>
            <a:normAutofit/>
          </a:bodyPr>
          <a:lstStyle>
            <a:lvl1pPr marL="57150" indent="0">
              <a:buFontTx/>
              <a:buNone/>
              <a:defRPr sz="1800" baseline="0">
                <a:uFillTx/>
              </a:defRPr>
            </a:lvl1pPr>
          </a:lstStyle>
          <a:p>
            <a:pPr lvl="0"/>
            <a:r>
              <a:rPr lang="en-US" smtClean="0">
                <a:uFillTx/>
              </a:rPr>
              <a:t>Click to edit Master text styles</a:t>
            </a:r>
          </a:p>
        </p:txBody>
      </p:sp>
      <p:sp>
        <p:nvSpPr>
          <p:cNvPr id="16" name="Text Placeholder 8"/>
          <p:cNvSpPr>
            <a:spLocks noGrp="1"/>
          </p:cNvSpPr>
          <p:nvPr>
            <p:ph type="body" sz="quarter" idx="19"/>
          </p:nvPr>
        </p:nvSpPr>
        <p:spPr>
          <a:xfrm>
            <a:off x="381000" y="4478400"/>
            <a:ext cx="6629400" cy="838200"/>
          </a:xfrm>
        </p:spPr>
        <p:txBody>
          <a:bodyPr>
            <a:normAutofit/>
          </a:bodyPr>
          <a:lstStyle>
            <a:lvl1pPr marL="57150" indent="0">
              <a:buFontTx/>
              <a:buNone/>
              <a:defRPr sz="1800" baseline="0">
                <a:uFillTx/>
              </a:defRPr>
            </a:lvl1pPr>
          </a:lstStyle>
          <a:p>
            <a:pPr lvl="0"/>
            <a:r>
              <a:rPr lang="en-US" smtClean="0">
                <a:uFillTx/>
              </a:rPr>
              <a:t>Click to edit Master text styles</a:t>
            </a:r>
          </a:p>
        </p:txBody>
      </p:sp>
      <p:sp>
        <p:nvSpPr>
          <p:cNvPr id="17" name="Text Placeholder 8"/>
          <p:cNvSpPr>
            <a:spLocks noGrp="1"/>
          </p:cNvSpPr>
          <p:nvPr>
            <p:ph type="body" sz="quarter" idx="20"/>
          </p:nvPr>
        </p:nvSpPr>
        <p:spPr>
          <a:xfrm>
            <a:off x="381000" y="5257800"/>
            <a:ext cx="6629400" cy="838200"/>
          </a:xfrm>
        </p:spPr>
        <p:txBody>
          <a:bodyPr>
            <a:normAutofit/>
          </a:bodyPr>
          <a:lstStyle>
            <a:lvl1pPr marL="57150" indent="0">
              <a:buFontTx/>
              <a:buNone/>
              <a:defRPr sz="1800" baseline="0">
                <a:uFillTx/>
              </a:defRPr>
            </a:lvl1pPr>
          </a:lstStyle>
          <a:p>
            <a:pPr lvl="0"/>
            <a:r>
              <a:rPr lang="en-US" smtClean="0">
                <a:uFillTx/>
              </a:rPr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871788"/>
            <a:ext cx="7772400" cy="1362075"/>
          </a:xfrm>
        </p:spPr>
        <p:txBody>
          <a:bodyPr anchor="t"/>
          <a:lstStyle>
            <a:lvl1pPr algn="l">
              <a:defRPr sz="4000" b="1" cap="all">
                <a:uFillTx/>
              </a:defRPr>
            </a:lvl1pPr>
          </a:lstStyle>
          <a:p>
            <a:r>
              <a:rPr lang="en-US" smtClean="0">
                <a:uFillTx/>
              </a:rPr>
              <a:t>Click to edit Master title style</a:t>
            </a:r>
            <a:endParaRPr lang="en-US" dirty="0">
              <a:uFillTx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371601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bg2"/>
                </a:solidFill>
                <a:uFillTx/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  <a:uFillTx/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  <a:uFillTx/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  <a:uFillTx/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  <a:uFillTx/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  <a:uFillTx/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  <a:uFillTx/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  <a:uFillTx/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  <a:uFillTx/>
              </a:defRPr>
            </a:lvl9pPr>
          </a:lstStyle>
          <a:p>
            <a:pPr lvl="0"/>
            <a:r>
              <a:rPr lang="en-US" smtClean="0">
                <a:uFillTx/>
              </a:rPr>
              <a:t>Click to edit Master text styles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582BD6-FC20-4557-852B-8433F8572D30}" type="slidenum">
              <a:rPr lang="en-US" smtClean="0">
                <a:uFillTx/>
              </a:rPr>
              <a:pPr/>
              <a:t>‹#›</a:t>
            </a:fld>
            <a:endParaRPr lang="en-US" dirty="0">
              <a:uFillTx/>
            </a:endParaRPr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uFillTx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295401"/>
            <a:ext cx="4038600" cy="4525964"/>
          </a:xfrm>
        </p:spPr>
        <p:txBody>
          <a:bodyPr/>
          <a:lstStyle>
            <a:lvl1pPr>
              <a:buClr>
                <a:schemeClr val="tx1">
                  <a:lumMod val="75000"/>
                  <a:lumOff val="25000"/>
                </a:schemeClr>
              </a:buClr>
              <a:defRPr sz="2400">
                <a:uFillTx/>
              </a:defRPr>
            </a:lvl1pPr>
            <a:lvl2pPr>
              <a:buClr>
                <a:schemeClr val="tx1">
                  <a:lumMod val="75000"/>
                  <a:lumOff val="25000"/>
                </a:schemeClr>
              </a:buClr>
              <a:defRPr sz="2000">
                <a:uFillTx/>
              </a:defRPr>
            </a:lvl2pPr>
            <a:lvl3pPr>
              <a:buClr>
                <a:schemeClr val="tx1">
                  <a:lumMod val="75000"/>
                  <a:lumOff val="25000"/>
                </a:schemeClr>
              </a:buClr>
              <a:defRPr sz="2000">
                <a:uFillTx/>
              </a:defRPr>
            </a:lvl3pPr>
            <a:lvl4pPr>
              <a:buClr>
                <a:schemeClr val="tx1">
                  <a:lumMod val="75000"/>
                  <a:lumOff val="25000"/>
                </a:schemeClr>
              </a:buClr>
              <a:defRPr sz="1800">
                <a:uFillTx/>
              </a:defRPr>
            </a:lvl4pPr>
            <a:lvl5pPr>
              <a:buClr>
                <a:schemeClr val="tx1">
                  <a:lumMod val="75000"/>
                  <a:lumOff val="25000"/>
                </a:schemeClr>
              </a:buClr>
              <a:defRPr sz="1800">
                <a:uFillTx/>
              </a:defRPr>
            </a:lvl5pPr>
            <a:lvl6pPr>
              <a:defRPr sz="1800">
                <a:uFillTx/>
              </a:defRPr>
            </a:lvl6pPr>
            <a:lvl7pPr>
              <a:defRPr sz="1800">
                <a:uFillTx/>
              </a:defRPr>
            </a:lvl7pPr>
            <a:lvl8pPr>
              <a:defRPr sz="1800">
                <a:uFillTx/>
              </a:defRPr>
            </a:lvl8pPr>
            <a:lvl9pPr>
              <a:defRPr sz="1800">
                <a:uFillTx/>
              </a:defRPr>
            </a:lvl9pPr>
          </a:lstStyle>
          <a:p>
            <a:pPr lvl="0"/>
            <a:r>
              <a:rPr lang="en-US" smtClean="0">
                <a:uFillTx/>
              </a:rPr>
              <a:t>Click to edit Master text styles</a:t>
            </a:r>
          </a:p>
          <a:p>
            <a:pPr lvl="1"/>
            <a:r>
              <a:rPr lang="en-US" smtClean="0">
                <a:uFillTx/>
              </a:rPr>
              <a:t>Second level</a:t>
            </a:r>
          </a:p>
          <a:p>
            <a:pPr lvl="2"/>
            <a:r>
              <a:rPr lang="en-US" smtClean="0">
                <a:uFillTx/>
              </a:rPr>
              <a:t>Third level</a:t>
            </a:r>
          </a:p>
          <a:p>
            <a:pPr lvl="3"/>
            <a:r>
              <a:rPr lang="en-US" smtClean="0">
                <a:uFillTx/>
              </a:rPr>
              <a:t>Fourth level</a:t>
            </a:r>
          </a:p>
          <a:p>
            <a:pPr lvl="4"/>
            <a:r>
              <a:rPr lang="en-US" smtClean="0">
                <a:uFillTx/>
              </a:rPr>
              <a:t>Fifth level</a:t>
            </a:r>
            <a:endParaRPr lang="en-US" dirty="0">
              <a:uFillTx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5800" y="1295401"/>
            <a:ext cx="4038600" cy="4525964"/>
          </a:xfrm>
        </p:spPr>
        <p:txBody>
          <a:bodyPr/>
          <a:lstStyle>
            <a:lvl1pPr>
              <a:buClr>
                <a:schemeClr val="tx1">
                  <a:lumMod val="75000"/>
                  <a:lumOff val="25000"/>
                </a:schemeClr>
              </a:buClr>
              <a:defRPr sz="2400">
                <a:uFillTx/>
              </a:defRPr>
            </a:lvl1pPr>
            <a:lvl2pPr>
              <a:buClr>
                <a:schemeClr val="tx1">
                  <a:lumMod val="75000"/>
                  <a:lumOff val="25000"/>
                </a:schemeClr>
              </a:buClr>
              <a:defRPr sz="2000">
                <a:uFillTx/>
              </a:defRPr>
            </a:lvl2pPr>
            <a:lvl3pPr>
              <a:buClr>
                <a:schemeClr val="tx1">
                  <a:lumMod val="75000"/>
                  <a:lumOff val="25000"/>
                </a:schemeClr>
              </a:buClr>
              <a:defRPr sz="2000">
                <a:uFillTx/>
              </a:defRPr>
            </a:lvl3pPr>
            <a:lvl4pPr>
              <a:buClr>
                <a:schemeClr val="tx1">
                  <a:lumMod val="75000"/>
                  <a:lumOff val="25000"/>
                </a:schemeClr>
              </a:buClr>
              <a:defRPr sz="1800">
                <a:uFillTx/>
              </a:defRPr>
            </a:lvl4pPr>
            <a:lvl5pPr>
              <a:buClr>
                <a:schemeClr val="tx1">
                  <a:lumMod val="75000"/>
                  <a:lumOff val="25000"/>
                </a:schemeClr>
              </a:buClr>
              <a:defRPr sz="1800">
                <a:uFillTx/>
              </a:defRPr>
            </a:lvl5pPr>
            <a:lvl6pPr>
              <a:defRPr sz="1800">
                <a:uFillTx/>
              </a:defRPr>
            </a:lvl6pPr>
            <a:lvl7pPr>
              <a:defRPr sz="1800">
                <a:uFillTx/>
              </a:defRPr>
            </a:lvl7pPr>
            <a:lvl8pPr>
              <a:defRPr sz="1800">
                <a:uFillTx/>
              </a:defRPr>
            </a:lvl8pPr>
            <a:lvl9pPr>
              <a:defRPr sz="1800">
                <a:uFillTx/>
              </a:defRPr>
            </a:lvl9pPr>
          </a:lstStyle>
          <a:p>
            <a:pPr lvl="0"/>
            <a:r>
              <a:rPr lang="en-US" smtClean="0">
                <a:uFillTx/>
              </a:rPr>
              <a:t>Click to edit Master text styles</a:t>
            </a:r>
          </a:p>
          <a:p>
            <a:pPr lvl="1"/>
            <a:r>
              <a:rPr lang="en-US" smtClean="0">
                <a:uFillTx/>
              </a:rPr>
              <a:t>Second level</a:t>
            </a:r>
          </a:p>
          <a:p>
            <a:pPr lvl="2"/>
            <a:r>
              <a:rPr lang="en-US" smtClean="0">
                <a:uFillTx/>
              </a:rPr>
              <a:t>Third level</a:t>
            </a:r>
          </a:p>
          <a:p>
            <a:pPr lvl="3"/>
            <a:r>
              <a:rPr lang="en-US" smtClean="0">
                <a:uFillTx/>
              </a:rPr>
              <a:t>Fourth level</a:t>
            </a:r>
          </a:p>
          <a:p>
            <a:pPr lvl="4"/>
            <a:r>
              <a:rPr lang="en-US" smtClean="0">
                <a:uFillTx/>
              </a:rPr>
              <a:t>Fifth level</a:t>
            </a:r>
            <a:endParaRPr lang="en-US" dirty="0">
              <a:uFillTx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4"/>
          </p:nvPr>
        </p:nvSpPr>
        <p:spPr>
          <a:xfrm>
            <a:off x="457200" y="6638075"/>
            <a:ext cx="2133600" cy="365125"/>
          </a:xfrm>
        </p:spPr>
        <p:txBody>
          <a:bodyPr/>
          <a:lstStyle/>
          <a:p>
            <a:fld id="{81582BD6-FC20-4557-852B-8433F8572D30}" type="slidenum">
              <a:rPr lang="en-US" smtClean="0">
                <a:uFillTx/>
              </a:rPr>
              <a:pPr/>
              <a:t>‹#›</a:t>
            </a:fld>
            <a:endParaRPr lang="en-US" dirty="0">
              <a:uFillTx/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>
              <a:uFillTx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229600" cy="639763"/>
          </a:xfrm>
        </p:spPr>
        <p:txBody>
          <a:bodyPr/>
          <a:lstStyle/>
          <a:p>
            <a:r>
              <a:rPr lang="en-US" smtClean="0">
                <a:uFillTx/>
              </a:rPr>
              <a:t>Click to edit Master title style</a:t>
            </a:r>
            <a:endParaRPr lang="en-US">
              <a:uFillTx/>
            </a:endParaRPr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359400" y="669600"/>
            <a:ext cx="8251200" cy="457200"/>
          </a:xfrm>
        </p:spPr>
        <p:txBody>
          <a:bodyPr>
            <a:normAutofit/>
          </a:bodyPr>
          <a:lstStyle>
            <a:lvl1pPr>
              <a:buFontTx/>
              <a:buNone/>
              <a:defRPr sz="2400">
                <a:uFillTx/>
              </a:defRPr>
            </a:lvl1pPr>
          </a:lstStyle>
          <a:p>
            <a:pPr lvl="0"/>
            <a:r>
              <a:rPr lang="en-US" smtClean="0">
                <a:uFillTx/>
              </a:rPr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>
              <a:uFillTx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582BD6-FC20-4557-852B-8433F8572D30}" type="slidenum">
              <a:rPr lang="en-US" smtClean="0">
                <a:uFillTx/>
              </a:rPr>
              <a:pPr/>
              <a:t>‹#›</a:t>
            </a:fld>
            <a:endParaRPr lang="en-US" dirty="0">
              <a:uFillTx/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47801"/>
            <a:ext cx="2362200" cy="1524000"/>
          </a:xfrm>
        </p:spPr>
        <p:txBody>
          <a:bodyPr/>
          <a:lstStyle>
            <a:lvl1pPr>
              <a:defRPr sz="2800">
                <a:uFillTx/>
              </a:defRPr>
            </a:lvl1pPr>
            <a:lvl2pPr>
              <a:defRPr sz="2400">
                <a:uFillTx/>
              </a:defRPr>
            </a:lvl2pPr>
            <a:lvl3pPr>
              <a:defRPr sz="2000">
                <a:uFillTx/>
              </a:defRPr>
            </a:lvl3pPr>
            <a:lvl4pPr>
              <a:defRPr sz="1800">
                <a:uFillTx/>
              </a:defRPr>
            </a:lvl4pPr>
            <a:lvl5pPr>
              <a:defRPr sz="1800">
                <a:uFillTx/>
              </a:defRPr>
            </a:lvl5pPr>
            <a:lvl6pPr>
              <a:defRPr sz="1800">
                <a:uFillTx/>
              </a:defRPr>
            </a:lvl6pPr>
            <a:lvl7pPr>
              <a:defRPr sz="1800">
                <a:uFillTx/>
              </a:defRPr>
            </a:lvl7pPr>
            <a:lvl8pPr>
              <a:defRPr sz="1800">
                <a:uFillTx/>
              </a:defRPr>
            </a:lvl8pPr>
            <a:lvl9pPr>
              <a:defRPr sz="1800">
                <a:uFillTx/>
              </a:defRPr>
            </a:lvl9pPr>
          </a:lstStyle>
          <a:p>
            <a:pPr lvl="0"/>
            <a:r>
              <a:rPr lang="en-US" smtClean="0">
                <a:uFillTx/>
              </a:rPr>
              <a:t>Click to edit Master text styles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half" idx="2"/>
          </p:nvPr>
        </p:nvSpPr>
        <p:spPr>
          <a:xfrm>
            <a:off x="2971800" y="1447801"/>
            <a:ext cx="5715000" cy="1524000"/>
          </a:xfrm>
        </p:spPr>
        <p:txBody>
          <a:bodyPr>
            <a:normAutofit/>
          </a:bodyPr>
          <a:lstStyle>
            <a:lvl1pPr>
              <a:defRPr sz="2400">
                <a:uFillTx/>
              </a:defRPr>
            </a:lvl1pPr>
            <a:lvl2pPr>
              <a:defRPr sz="2400">
                <a:uFillTx/>
              </a:defRPr>
            </a:lvl2pPr>
            <a:lvl3pPr>
              <a:defRPr sz="2000">
                <a:uFillTx/>
              </a:defRPr>
            </a:lvl3pPr>
            <a:lvl4pPr>
              <a:defRPr sz="1800">
                <a:uFillTx/>
              </a:defRPr>
            </a:lvl4pPr>
            <a:lvl5pPr>
              <a:defRPr sz="1800">
                <a:uFillTx/>
              </a:defRPr>
            </a:lvl5pPr>
            <a:lvl6pPr>
              <a:defRPr sz="1800">
                <a:uFillTx/>
              </a:defRPr>
            </a:lvl6pPr>
            <a:lvl7pPr>
              <a:defRPr sz="1800">
                <a:uFillTx/>
              </a:defRPr>
            </a:lvl7pPr>
            <a:lvl8pPr>
              <a:defRPr sz="1800">
                <a:uFillTx/>
              </a:defRPr>
            </a:lvl8pPr>
            <a:lvl9pPr>
              <a:defRPr sz="1800">
                <a:uFillTx/>
              </a:defRPr>
            </a:lvl9pPr>
          </a:lstStyle>
          <a:p>
            <a:pPr lvl="0"/>
            <a:r>
              <a:rPr lang="en-US" smtClean="0">
                <a:uFillTx/>
              </a:rPr>
              <a:t>Click to edit Master text styles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sz="half" idx="14"/>
          </p:nvPr>
        </p:nvSpPr>
        <p:spPr>
          <a:xfrm>
            <a:off x="457200" y="3048000"/>
            <a:ext cx="2362200" cy="1524000"/>
          </a:xfrm>
        </p:spPr>
        <p:txBody>
          <a:bodyPr/>
          <a:lstStyle>
            <a:lvl1pPr>
              <a:defRPr sz="2800">
                <a:uFillTx/>
              </a:defRPr>
            </a:lvl1pPr>
            <a:lvl2pPr>
              <a:defRPr sz="2400">
                <a:uFillTx/>
              </a:defRPr>
            </a:lvl2pPr>
            <a:lvl3pPr>
              <a:defRPr sz="2000">
                <a:uFillTx/>
              </a:defRPr>
            </a:lvl3pPr>
            <a:lvl4pPr>
              <a:defRPr sz="1800">
                <a:uFillTx/>
              </a:defRPr>
            </a:lvl4pPr>
            <a:lvl5pPr>
              <a:defRPr sz="1800">
                <a:uFillTx/>
              </a:defRPr>
            </a:lvl5pPr>
            <a:lvl6pPr>
              <a:defRPr sz="1800">
                <a:uFillTx/>
              </a:defRPr>
            </a:lvl6pPr>
            <a:lvl7pPr>
              <a:defRPr sz="1800">
                <a:uFillTx/>
              </a:defRPr>
            </a:lvl7pPr>
            <a:lvl8pPr>
              <a:defRPr sz="1800">
                <a:uFillTx/>
              </a:defRPr>
            </a:lvl8pPr>
            <a:lvl9pPr>
              <a:defRPr sz="1800">
                <a:uFillTx/>
              </a:defRPr>
            </a:lvl9pPr>
          </a:lstStyle>
          <a:p>
            <a:pPr lvl="0"/>
            <a:r>
              <a:rPr lang="en-US" smtClean="0">
                <a:uFillTx/>
              </a:rPr>
              <a:t>Click to edit Master text styles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15"/>
          </p:nvPr>
        </p:nvSpPr>
        <p:spPr>
          <a:xfrm>
            <a:off x="2971800" y="3048000"/>
            <a:ext cx="5715000" cy="1524000"/>
          </a:xfrm>
        </p:spPr>
        <p:txBody>
          <a:bodyPr>
            <a:normAutofit/>
          </a:bodyPr>
          <a:lstStyle>
            <a:lvl1pPr>
              <a:defRPr sz="2400">
                <a:uFillTx/>
              </a:defRPr>
            </a:lvl1pPr>
            <a:lvl2pPr>
              <a:defRPr sz="2400">
                <a:uFillTx/>
              </a:defRPr>
            </a:lvl2pPr>
            <a:lvl3pPr>
              <a:defRPr sz="2000">
                <a:uFillTx/>
              </a:defRPr>
            </a:lvl3pPr>
            <a:lvl4pPr>
              <a:defRPr sz="1800">
                <a:uFillTx/>
              </a:defRPr>
            </a:lvl4pPr>
            <a:lvl5pPr>
              <a:defRPr sz="1800">
                <a:uFillTx/>
              </a:defRPr>
            </a:lvl5pPr>
            <a:lvl6pPr>
              <a:defRPr sz="1800">
                <a:uFillTx/>
              </a:defRPr>
            </a:lvl6pPr>
            <a:lvl7pPr>
              <a:defRPr sz="1800">
                <a:uFillTx/>
              </a:defRPr>
            </a:lvl7pPr>
            <a:lvl8pPr>
              <a:defRPr sz="1800">
                <a:uFillTx/>
              </a:defRPr>
            </a:lvl8pPr>
            <a:lvl9pPr>
              <a:defRPr sz="1800">
                <a:uFillTx/>
              </a:defRPr>
            </a:lvl9pPr>
          </a:lstStyle>
          <a:p>
            <a:pPr lvl="0"/>
            <a:r>
              <a:rPr lang="en-US" smtClean="0">
                <a:uFillTx/>
              </a:rPr>
              <a:t>Click to edit Master text styles</a:t>
            </a: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152400" y="152400"/>
            <a:ext cx="8229600" cy="639763"/>
          </a:xfrm>
        </p:spPr>
        <p:txBody>
          <a:bodyPr/>
          <a:lstStyle/>
          <a:p>
            <a:r>
              <a:rPr lang="en-US" smtClean="0">
                <a:uFillTx/>
              </a:rPr>
              <a:t>Click to edit Master title style</a:t>
            </a:r>
            <a:endParaRPr lang="en-US">
              <a:uFillTx/>
            </a:endParaRP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359400" y="669600"/>
            <a:ext cx="8251200" cy="457200"/>
          </a:xfrm>
        </p:spPr>
        <p:txBody>
          <a:bodyPr>
            <a:normAutofit/>
          </a:bodyPr>
          <a:lstStyle>
            <a:lvl1pPr>
              <a:buFontTx/>
              <a:buNone/>
              <a:defRPr sz="2400">
                <a:uFillTx/>
              </a:defRPr>
            </a:lvl1pPr>
          </a:lstStyle>
          <a:p>
            <a:pPr lvl="0"/>
            <a:r>
              <a:rPr lang="en-US" smtClean="0">
                <a:uFillTx/>
              </a:rPr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>
              <a:uFillTx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582BD6-FC20-4557-852B-8433F8572D30}" type="slidenum">
              <a:rPr lang="en-US" smtClean="0">
                <a:uFillTx/>
              </a:rPr>
              <a:pPr/>
              <a:t>‹#›</a:t>
            </a:fld>
            <a:endParaRPr lang="en-US" dirty="0">
              <a:uFillTx/>
            </a:endParaRPr>
          </a:p>
        </p:txBody>
      </p:sp>
      <p:sp>
        <p:nvSpPr>
          <p:cNvPr id="9" name="Content Placeholder 2"/>
          <p:cNvSpPr>
            <a:spLocks noGrp="1"/>
          </p:cNvSpPr>
          <p:nvPr>
            <p:ph sz="half" idx="1"/>
          </p:nvPr>
        </p:nvSpPr>
        <p:spPr>
          <a:xfrm>
            <a:off x="76200" y="3429000"/>
            <a:ext cx="2743200" cy="2544763"/>
          </a:xfrm>
        </p:spPr>
        <p:txBody>
          <a:bodyPr lIns="274320" tIns="0" rIns="182880">
            <a:normAutofit/>
          </a:bodyPr>
          <a:lstStyle>
            <a:lvl1pPr>
              <a:lnSpc>
                <a:spcPts val="2000"/>
              </a:lnSpc>
              <a:defRPr sz="1800">
                <a:uFillTx/>
              </a:defRPr>
            </a:lvl1pPr>
            <a:lvl2pPr>
              <a:defRPr sz="2400">
                <a:uFillTx/>
              </a:defRPr>
            </a:lvl2pPr>
            <a:lvl3pPr>
              <a:defRPr sz="2000">
                <a:uFillTx/>
              </a:defRPr>
            </a:lvl3pPr>
            <a:lvl4pPr>
              <a:defRPr sz="1800">
                <a:uFillTx/>
              </a:defRPr>
            </a:lvl4pPr>
            <a:lvl5pPr>
              <a:defRPr sz="1800">
                <a:uFillTx/>
              </a:defRPr>
            </a:lvl5pPr>
            <a:lvl6pPr>
              <a:defRPr sz="1800">
                <a:uFillTx/>
              </a:defRPr>
            </a:lvl6pPr>
            <a:lvl7pPr>
              <a:defRPr sz="1800">
                <a:uFillTx/>
              </a:defRPr>
            </a:lvl7pPr>
            <a:lvl8pPr>
              <a:defRPr sz="1800">
                <a:uFillTx/>
              </a:defRPr>
            </a:lvl8pPr>
            <a:lvl9pPr>
              <a:defRPr sz="1800">
                <a:uFillTx/>
              </a:defRPr>
            </a:lvl9pPr>
          </a:lstStyle>
          <a:p>
            <a:pPr lvl="0"/>
            <a:r>
              <a:rPr lang="en-US" smtClean="0">
                <a:uFillTx/>
              </a:rPr>
              <a:t>Click to edit Master text styles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2"/>
          </p:nvPr>
        </p:nvSpPr>
        <p:spPr>
          <a:xfrm>
            <a:off x="2857500" y="3429000"/>
            <a:ext cx="2743200" cy="2544763"/>
          </a:xfrm>
        </p:spPr>
        <p:txBody>
          <a:bodyPr lIns="274320" tIns="0" rIns="182880">
            <a:normAutofit/>
          </a:bodyPr>
          <a:lstStyle>
            <a:lvl1pPr>
              <a:lnSpc>
                <a:spcPts val="2000"/>
              </a:lnSpc>
              <a:defRPr sz="1800">
                <a:uFillTx/>
              </a:defRPr>
            </a:lvl1pPr>
            <a:lvl2pPr>
              <a:defRPr sz="2400">
                <a:uFillTx/>
              </a:defRPr>
            </a:lvl2pPr>
            <a:lvl3pPr>
              <a:defRPr sz="2000">
                <a:uFillTx/>
              </a:defRPr>
            </a:lvl3pPr>
            <a:lvl4pPr>
              <a:defRPr sz="1800">
                <a:uFillTx/>
              </a:defRPr>
            </a:lvl4pPr>
            <a:lvl5pPr>
              <a:defRPr sz="1800">
                <a:uFillTx/>
              </a:defRPr>
            </a:lvl5pPr>
            <a:lvl6pPr>
              <a:defRPr sz="1800">
                <a:uFillTx/>
              </a:defRPr>
            </a:lvl6pPr>
            <a:lvl7pPr>
              <a:defRPr sz="1800">
                <a:uFillTx/>
              </a:defRPr>
            </a:lvl7pPr>
            <a:lvl8pPr>
              <a:defRPr sz="1800">
                <a:uFillTx/>
              </a:defRPr>
            </a:lvl8pPr>
            <a:lvl9pPr>
              <a:defRPr sz="1800">
                <a:uFillTx/>
              </a:defRPr>
            </a:lvl9pPr>
          </a:lstStyle>
          <a:p>
            <a:pPr lvl="0"/>
            <a:r>
              <a:rPr lang="en-US" smtClean="0">
                <a:uFillTx/>
              </a:rPr>
              <a:t>Click to edit Master text styles</a:t>
            </a:r>
          </a:p>
        </p:txBody>
      </p:sp>
      <p:sp>
        <p:nvSpPr>
          <p:cNvPr id="11" name="Content Placeholder 3"/>
          <p:cNvSpPr>
            <a:spLocks noGrp="1"/>
          </p:cNvSpPr>
          <p:nvPr>
            <p:ph sz="half" idx="14"/>
          </p:nvPr>
        </p:nvSpPr>
        <p:spPr>
          <a:xfrm>
            <a:off x="5638800" y="3429000"/>
            <a:ext cx="2743200" cy="2544763"/>
          </a:xfrm>
        </p:spPr>
        <p:txBody>
          <a:bodyPr lIns="274320" tIns="0" rIns="182880">
            <a:normAutofit/>
          </a:bodyPr>
          <a:lstStyle>
            <a:lvl1pPr>
              <a:lnSpc>
                <a:spcPts val="2000"/>
              </a:lnSpc>
              <a:defRPr sz="1800">
                <a:uFillTx/>
              </a:defRPr>
            </a:lvl1pPr>
            <a:lvl2pPr>
              <a:defRPr sz="2400">
                <a:uFillTx/>
              </a:defRPr>
            </a:lvl2pPr>
            <a:lvl3pPr>
              <a:defRPr sz="2000">
                <a:uFillTx/>
              </a:defRPr>
            </a:lvl3pPr>
            <a:lvl4pPr>
              <a:defRPr sz="1800">
                <a:uFillTx/>
              </a:defRPr>
            </a:lvl4pPr>
            <a:lvl5pPr>
              <a:defRPr sz="1800">
                <a:uFillTx/>
              </a:defRPr>
            </a:lvl5pPr>
            <a:lvl6pPr>
              <a:defRPr sz="1800">
                <a:uFillTx/>
              </a:defRPr>
            </a:lvl6pPr>
            <a:lvl7pPr>
              <a:defRPr sz="1800">
                <a:uFillTx/>
              </a:defRPr>
            </a:lvl7pPr>
            <a:lvl8pPr>
              <a:defRPr sz="1800">
                <a:uFillTx/>
              </a:defRPr>
            </a:lvl8pPr>
            <a:lvl9pPr>
              <a:defRPr sz="1800">
                <a:uFillTx/>
              </a:defRPr>
            </a:lvl9pPr>
          </a:lstStyle>
          <a:p>
            <a:pPr lvl="0"/>
            <a:r>
              <a:rPr lang="en-US" smtClean="0">
                <a:uFillTx/>
              </a:rPr>
              <a:t>Click to edit Master text styles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sz="half" idx="15"/>
          </p:nvPr>
        </p:nvSpPr>
        <p:spPr>
          <a:xfrm>
            <a:off x="76200" y="1447801"/>
            <a:ext cx="2743200" cy="1706563"/>
          </a:xfrm>
        </p:spPr>
        <p:txBody>
          <a:bodyPr/>
          <a:lstStyle>
            <a:lvl1pPr>
              <a:defRPr sz="2800">
                <a:uFillTx/>
              </a:defRPr>
            </a:lvl1pPr>
            <a:lvl2pPr>
              <a:defRPr sz="2400">
                <a:uFillTx/>
              </a:defRPr>
            </a:lvl2pPr>
            <a:lvl3pPr>
              <a:defRPr sz="2000">
                <a:uFillTx/>
              </a:defRPr>
            </a:lvl3pPr>
            <a:lvl4pPr>
              <a:defRPr sz="1800">
                <a:uFillTx/>
              </a:defRPr>
            </a:lvl4pPr>
            <a:lvl5pPr>
              <a:defRPr sz="1800">
                <a:uFillTx/>
              </a:defRPr>
            </a:lvl5pPr>
            <a:lvl6pPr>
              <a:defRPr sz="1800">
                <a:uFillTx/>
              </a:defRPr>
            </a:lvl6pPr>
            <a:lvl7pPr>
              <a:defRPr sz="1800">
                <a:uFillTx/>
              </a:defRPr>
            </a:lvl7pPr>
            <a:lvl8pPr>
              <a:defRPr sz="1800">
                <a:uFillTx/>
              </a:defRPr>
            </a:lvl8pPr>
            <a:lvl9pPr>
              <a:defRPr sz="1800">
                <a:uFillTx/>
              </a:defRPr>
            </a:lvl9pPr>
          </a:lstStyle>
          <a:p>
            <a:pPr lvl="0"/>
            <a:r>
              <a:rPr lang="en-US" smtClean="0">
                <a:uFillTx/>
              </a:rPr>
              <a:t>Click to edit Master text styles</a:t>
            </a:r>
          </a:p>
        </p:txBody>
      </p:sp>
      <p:sp>
        <p:nvSpPr>
          <p:cNvPr id="16" name="Content Placeholder 3"/>
          <p:cNvSpPr>
            <a:spLocks noGrp="1"/>
          </p:cNvSpPr>
          <p:nvPr>
            <p:ph sz="half" idx="16"/>
          </p:nvPr>
        </p:nvSpPr>
        <p:spPr>
          <a:xfrm>
            <a:off x="2857500" y="1447801"/>
            <a:ext cx="2743200" cy="1706563"/>
          </a:xfrm>
        </p:spPr>
        <p:txBody>
          <a:bodyPr/>
          <a:lstStyle>
            <a:lvl1pPr>
              <a:defRPr sz="2800">
                <a:uFillTx/>
              </a:defRPr>
            </a:lvl1pPr>
            <a:lvl2pPr>
              <a:defRPr sz="2400">
                <a:uFillTx/>
              </a:defRPr>
            </a:lvl2pPr>
            <a:lvl3pPr>
              <a:defRPr sz="2000">
                <a:uFillTx/>
              </a:defRPr>
            </a:lvl3pPr>
            <a:lvl4pPr>
              <a:defRPr sz="1800">
                <a:uFillTx/>
              </a:defRPr>
            </a:lvl4pPr>
            <a:lvl5pPr>
              <a:defRPr sz="1800">
                <a:uFillTx/>
              </a:defRPr>
            </a:lvl5pPr>
            <a:lvl6pPr>
              <a:defRPr sz="1800">
                <a:uFillTx/>
              </a:defRPr>
            </a:lvl6pPr>
            <a:lvl7pPr>
              <a:defRPr sz="1800">
                <a:uFillTx/>
              </a:defRPr>
            </a:lvl7pPr>
            <a:lvl8pPr>
              <a:defRPr sz="1800">
                <a:uFillTx/>
              </a:defRPr>
            </a:lvl8pPr>
            <a:lvl9pPr>
              <a:defRPr sz="1800">
                <a:uFillTx/>
              </a:defRPr>
            </a:lvl9pPr>
          </a:lstStyle>
          <a:p>
            <a:pPr lvl="0"/>
            <a:r>
              <a:rPr lang="en-US" smtClean="0">
                <a:uFillTx/>
              </a:rPr>
              <a:t>Click to edit Master text styles</a:t>
            </a:r>
          </a:p>
        </p:txBody>
      </p:sp>
      <p:sp>
        <p:nvSpPr>
          <p:cNvPr id="17" name="Content Placeholder 3"/>
          <p:cNvSpPr>
            <a:spLocks noGrp="1"/>
          </p:cNvSpPr>
          <p:nvPr>
            <p:ph sz="half" idx="17"/>
          </p:nvPr>
        </p:nvSpPr>
        <p:spPr>
          <a:xfrm>
            <a:off x="5638800" y="1447801"/>
            <a:ext cx="2743200" cy="1706563"/>
          </a:xfrm>
        </p:spPr>
        <p:txBody>
          <a:bodyPr/>
          <a:lstStyle>
            <a:lvl1pPr>
              <a:defRPr sz="2800">
                <a:uFillTx/>
              </a:defRPr>
            </a:lvl1pPr>
            <a:lvl2pPr>
              <a:defRPr sz="2400">
                <a:uFillTx/>
              </a:defRPr>
            </a:lvl2pPr>
            <a:lvl3pPr>
              <a:defRPr sz="2000">
                <a:uFillTx/>
              </a:defRPr>
            </a:lvl3pPr>
            <a:lvl4pPr>
              <a:defRPr sz="1800">
                <a:uFillTx/>
              </a:defRPr>
            </a:lvl4pPr>
            <a:lvl5pPr>
              <a:defRPr sz="1800">
                <a:uFillTx/>
              </a:defRPr>
            </a:lvl5pPr>
            <a:lvl6pPr>
              <a:defRPr sz="1800">
                <a:uFillTx/>
              </a:defRPr>
            </a:lvl6pPr>
            <a:lvl7pPr>
              <a:defRPr sz="1800">
                <a:uFillTx/>
              </a:defRPr>
            </a:lvl7pPr>
            <a:lvl8pPr>
              <a:defRPr sz="1800">
                <a:uFillTx/>
              </a:defRPr>
            </a:lvl8pPr>
            <a:lvl9pPr>
              <a:defRPr sz="1800">
                <a:uFillTx/>
              </a:defRPr>
            </a:lvl9pPr>
          </a:lstStyle>
          <a:p>
            <a:pPr lvl="0"/>
            <a:r>
              <a:rPr lang="en-US" smtClean="0">
                <a:uFillTx/>
              </a:rPr>
              <a:t>Click to edit Master text styles</a:t>
            </a:r>
          </a:p>
        </p:txBody>
      </p:sp>
      <p:sp>
        <p:nvSpPr>
          <p:cNvPr id="19" name="Title 18"/>
          <p:cNvSpPr>
            <a:spLocks noGrp="1"/>
          </p:cNvSpPr>
          <p:nvPr>
            <p:ph type="title"/>
          </p:nvPr>
        </p:nvSpPr>
        <p:spPr>
          <a:xfrm>
            <a:off x="152400" y="152400"/>
            <a:ext cx="8229600" cy="639763"/>
          </a:xfrm>
        </p:spPr>
        <p:txBody>
          <a:bodyPr/>
          <a:lstStyle/>
          <a:p>
            <a:r>
              <a:rPr lang="en-US" smtClean="0">
                <a:uFillTx/>
              </a:rPr>
              <a:t>Click to edit Master title style</a:t>
            </a:r>
            <a:endParaRPr lang="en-US">
              <a:uFillTx/>
            </a:endParaRPr>
          </a:p>
        </p:txBody>
      </p:sp>
      <p:sp>
        <p:nvSpPr>
          <p:cNvPr id="20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359400" y="669600"/>
            <a:ext cx="8251200" cy="457200"/>
          </a:xfrm>
        </p:spPr>
        <p:txBody>
          <a:bodyPr>
            <a:normAutofit/>
          </a:bodyPr>
          <a:lstStyle>
            <a:lvl1pPr>
              <a:buFontTx/>
              <a:buNone/>
              <a:defRPr sz="2400">
                <a:uFillTx/>
              </a:defRPr>
            </a:lvl1pPr>
          </a:lstStyle>
          <a:p>
            <a:pPr lvl="0"/>
            <a:r>
              <a:rPr lang="en-US" smtClean="0">
                <a:uFillTx/>
              </a:rPr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" y="1447801"/>
            <a:ext cx="4040188" cy="304801"/>
          </a:xfrm>
          <a:solidFill>
            <a:schemeClr val="accent5">
              <a:lumMod val="20000"/>
              <a:lumOff val="80000"/>
              <a:alpha val="39000"/>
            </a:schemeClr>
          </a:solidFill>
        </p:spPr>
        <p:txBody>
          <a:bodyPr tIns="274320" anchor="b">
            <a:noAutofit/>
          </a:bodyPr>
          <a:lstStyle>
            <a:lvl1pPr marL="0" indent="0">
              <a:buNone/>
              <a:defRPr sz="1800" b="1" cap="all" baseline="0">
                <a:solidFill>
                  <a:schemeClr val="bg2"/>
                </a:solidFill>
                <a:uFillTx/>
                <a:latin typeface="+mn-lt"/>
              </a:defRPr>
            </a:lvl1pPr>
            <a:lvl2pPr marL="457200" indent="0">
              <a:buNone/>
              <a:defRPr sz="2000" b="1">
                <a:uFillTx/>
              </a:defRPr>
            </a:lvl2pPr>
            <a:lvl3pPr marL="914400" indent="0">
              <a:buNone/>
              <a:defRPr sz="1800" b="1">
                <a:uFillTx/>
              </a:defRPr>
            </a:lvl3pPr>
            <a:lvl4pPr marL="1371600" indent="0">
              <a:buNone/>
              <a:defRPr sz="1600" b="1">
                <a:uFillTx/>
              </a:defRPr>
            </a:lvl4pPr>
            <a:lvl5pPr marL="1828800" indent="0">
              <a:buNone/>
              <a:defRPr sz="1600" b="1">
                <a:uFillTx/>
              </a:defRPr>
            </a:lvl5pPr>
            <a:lvl6pPr marL="2286000" indent="0">
              <a:buNone/>
              <a:defRPr sz="1600" b="1">
                <a:uFillTx/>
              </a:defRPr>
            </a:lvl6pPr>
            <a:lvl7pPr marL="2743200" indent="0">
              <a:buNone/>
              <a:defRPr sz="1600" b="1">
                <a:uFillTx/>
              </a:defRPr>
            </a:lvl7pPr>
            <a:lvl8pPr marL="3200400" indent="0">
              <a:buNone/>
              <a:defRPr sz="1600" b="1">
                <a:uFillTx/>
              </a:defRPr>
            </a:lvl8pPr>
            <a:lvl9pPr marL="3657600" indent="0">
              <a:buNone/>
              <a:defRPr sz="1600" b="1">
                <a:uFillTx/>
              </a:defRPr>
            </a:lvl9pPr>
          </a:lstStyle>
          <a:p>
            <a:pPr lvl="0"/>
            <a:r>
              <a:rPr lang="en-US" smtClean="0">
                <a:uFillTx/>
              </a:rPr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200" y="1752601"/>
            <a:ext cx="4040188" cy="4068763"/>
          </a:xfrm>
        </p:spPr>
        <p:txBody>
          <a:bodyPr/>
          <a:lstStyle>
            <a:lvl1pPr>
              <a:lnSpc>
                <a:spcPct val="100000"/>
              </a:lnSpc>
              <a:buClr>
                <a:schemeClr val="tx1">
                  <a:lumMod val="95000"/>
                  <a:lumOff val="5000"/>
                </a:schemeClr>
              </a:buClr>
              <a:defRPr sz="2000">
                <a:uFillTx/>
              </a:defRPr>
            </a:lvl1pPr>
            <a:lvl2pPr>
              <a:lnSpc>
                <a:spcPct val="100000"/>
              </a:lnSpc>
              <a:buClr>
                <a:schemeClr val="tx1">
                  <a:lumMod val="95000"/>
                  <a:lumOff val="5000"/>
                </a:schemeClr>
              </a:buClr>
              <a:defRPr sz="2000">
                <a:uFillTx/>
              </a:defRPr>
            </a:lvl2pPr>
            <a:lvl3pPr>
              <a:lnSpc>
                <a:spcPct val="100000"/>
              </a:lnSpc>
              <a:buClr>
                <a:schemeClr val="tx1">
                  <a:lumMod val="95000"/>
                  <a:lumOff val="5000"/>
                </a:schemeClr>
              </a:buClr>
              <a:defRPr sz="1800">
                <a:uFillTx/>
              </a:defRPr>
            </a:lvl3pPr>
            <a:lvl4pPr>
              <a:lnSpc>
                <a:spcPct val="100000"/>
              </a:lnSpc>
              <a:buClr>
                <a:schemeClr val="tx1">
                  <a:lumMod val="95000"/>
                  <a:lumOff val="5000"/>
                </a:schemeClr>
              </a:buClr>
              <a:defRPr sz="1600">
                <a:uFillTx/>
              </a:defRPr>
            </a:lvl4pPr>
            <a:lvl5pPr>
              <a:lnSpc>
                <a:spcPct val="100000"/>
              </a:lnSpc>
              <a:buClr>
                <a:schemeClr val="tx1">
                  <a:lumMod val="95000"/>
                  <a:lumOff val="5000"/>
                </a:schemeClr>
              </a:buClr>
              <a:defRPr sz="1600">
                <a:uFillTx/>
              </a:defRPr>
            </a:lvl5pPr>
            <a:lvl6pPr>
              <a:defRPr sz="1600">
                <a:uFillTx/>
              </a:defRPr>
            </a:lvl6pPr>
            <a:lvl7pPr>
              <a:defRPr sz="1600">
                <a:uFillTx/>
              </a:defRPr>
            </a:lvl7pPr>
            <a:lvl8pPr>
              <a:defRPr sz="1600">
                <a:uFillTx/>
              </a:defRPr>
            </a:lvl8pPr>
            <a:lvl9pPr>
              <a:defRPr sz="1600">
                <a:uFillTx/>
              </a:defRPr>
            </a:lvl9pPr>
          </a:lstStyle>
          <a:p>
            <a:pPr lvl="0"/>
            <a:r>
              <a:rPr lang="en-US" smtClean="0">
                <a:uFillTx/>
              </a:rPr>
              <a:t>Click to edit Master text styles</a:t>
            </a:r>
          </a:p>
          <a:p>
            <a:pPr lvl="1"/>
            <a:r>
              <a:rPr lang="en-US" smtClean="0">
                <a:uFillTx/>
              </a:rPr>
              <a:t>Second level</a:t>
            </a:r>
          </a:p>
          <a:p>
            <a:pPr lvl="2"/>
            <a:r>
              <a:rPr lang="en-US" smtClean="0">
                <a:uFillTx/>
              </a:rPr>
              <a:t>Third level</a:t>
            </a:r>
          </a:p>
          <a:p>
            <a:pPr lvl="3"/>
            <a:r>
              <a:rPr lang="en-US" smtClean="0">
                <a:uFillTx/>
              </a:rPr>
              <a:t>Fourth level</a:t>
            </a:r>
          </a:p>
          <a:p>
            <a:pPr lvl="4"/>
            <a:r>
              <a:rPr lang="en-US" smtClean="0">
                <a:uFillTx/>
              </a:rPr>
              <a:t>Fifth level</a:t>
            </a:r>
            <a:endParaRPr lang="en-US" dirty="0">
              <a:uFillTx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16388" y="1752601"/>
            <a:ext cx="4041775" cy="4068763"/>
          </a:xfrm>
        </p:spPr>
        <p:txBody>
          <a:bodyPr/>
          <a:lstStyle>
            <a:lvl1pPr>
              <a:buClr>
                <a:schemeClr val="tx1">
                  <a:lumMod val="95000"/>
                  <a:lumOff val="5000"/>
                </a:schemeClr>
              </a:buClr>
              <a:defRPr sz="2000">
                <a:uFillTx/>
              </a:defRPr>
            </a:lvl1pPr>
            <a:lvl2pPr>
              <a:buClr>
                <a:schemeClr val="tx1">
                  <a:lumMod val="95000"/>
                  <a:lumOff val="5000"/>
                </a:schemeClr>
              </a:buClr>
              <a:defRPr sz="2000">
                <a:uFillTx/>
              </a:defRPr>
            </a:lvl2pPr>
            <a:lvl3pPr>
              <a:buClr>
                <a:schemeClr val="tx1">
                  <a:lumMod val="95000"/>
                  <a:lumOff val="5000"/>
                </a:schemeClr>
              </a:buClr>
              <a:defRPr sz="1800">
                <a:uFillTx/>
              </a:defRPr>
            </a:lvl3pPr>
            <a:lvl4pPr>
              <a:buClr>
                <a:schemeClr val="tx1">
                  <a:lumMod val="95000"/>
                  <a:lumOff val="5000"/>
                </a:schemeClr>
              </a:buClr>
              <a:defRPr sz="1600">
                <a:uFillTx/>
              </a:defRPr>
            </a:lvl4pPr>
            <a:lvl5pPr>
              <a:buClr>
                <a:schemeClr val="tx1">
                  <a:lumMod val="95000"/>
                  <a:lumOff val="5000"/>
                </a:schemeClr>
              </a:buClr>
              <a:defRPr sz="1600">
                <a:uFillTx/>
              </a:defRPr>
            </a:lvl5pPr>
            <a:lvl6pPr>
              <a:defRPr sz="1600">
                <a:uFillTx/>
              </a:defRPr>
            </a:lvl6pPr>
            <a:lvl7pPr>
              <a:defRPr sz="1600">
                <a:uFillTx/>
              </a:defRPr>
            </a:lvl7pPr>
            <a:lvl8pPr>
              <a:defRPr sz="1600">
                <a:uFillTx/>
              </a:defRPr>
            </a:lvl8pPr>
            <a:lvl9pPr>
              <a:defRPr sz="1600">
                <a:uFillTx/>
              </a:defRPr>
            </a:lvl9pPr>
          </a:lstStyle>
          <a:p>
            <a:pPr lvl="0"/>
            <a:r>
              <a:rPr lang="en-US" smtClean="0">
                <a:uFillTx/>
              </a:rPr>
              <a:t>Click to edit Master text styles</a:t>
            </a:r>
          </a:p>
          <a:p>
            <a:pPr lvl="1"/>
            <a:r>
              <a:rPr lang="en-US" smtClean="0">
                <a:uFillTx/>
              </a:rPr>
              <a:t>Second level</a:t>
            </a:r>
          </a:p>
          <a:p>
            <a:pPr lvl="2"/>
            <a:r>
              <a:rPr lang="en-US" smtClean="0">
                <a:uFillTx/>
              </a:rPr>
              <a:t>Third level</a:t>
            </a:r>
          </a:p>
          <a:p>
            <a:pPr lvl="3"/>
            <a:r>
              <a:rPr lang="en-US" smtClean="0">
                <a:uFillTx/>
              </a:rPr>
              <a:t>Fourth level</a:t>
            </a:r>
          </a:p>
          <a:p>
            <a:pPr lvl="4"/>
            <a:r>
              <a:rPr lang="en-US" smtClean="0">
                <a:uFillTx/>
              </a:rPr>
              <a:t>Fifth level</a:t>
            </a:r>
            <a:endParaRPr lang="en-US" dirty="0">
              <a:uFillTx/>
            </a:endParaRPr>
          </a:p>
        </p:txBody>
      </p:sp>
      <p:sp>
        <p:nvSpPr>
          <p:cNvPr id="12" name="Text Placeholder 2"/>
          <p:cNvSpPr>
            <a:spLocks noGrp="1"/>
          </p:cNvSpPr>
          <p:nvPr>
            <p:ph type="body" idx="12"/>
          </p:nvPr>
        </p:nvSpPr>
        <p:spPr>
          <a:xfrm>
            <a:off x="4119561" y="1447802"/>
            <a:ext cx="4040188" cy="304801"/>
          </a:xfrm>
          <a:solidFill>
            <a:schemeClr val="accent5">
              <a:lumMod val="20000"/>
              <a:lumOff val="80000"/>
              <a:alpha val="39000"/>
            </a:schemeClr>
          </a:solidFill>
        </p:spPr>
        <p:txBody>
          <a:bodyPr tIns="274320" anchor="b">
            <a:noAutofit/>
          </a:bodyPr>
          <a:lstStyle>
            <a:lvl1pPr marL="0" indent="0">
              <a:buNone/>
              <a:defRPr sz="1800" b="1" cap="all" baseline="0">
                <a:solidFill>
                  <a:schemeClr val="bg2"/>
                </a:solidFill>
                <a:uFillTx/>
                <a:latin typeface="+mn-lt"/>
              </a:defRPr>
            </a:lvl1pPr>
            <a:lvl2pPr marL="457200" indent="0">
              <a:buNone/>
              <a:defRPr sz="2000" b="1">
                <a:uFillTx/>
              </a:defRPr>
            </a:lvl2pPr>
            <a:lvl3pPr marL="914400" indent="0">
              <a:buNone/>
              <a:defRPr sz="1800" b="1">
                <a:uFillTx/>
              </a:defRPr>
            </a:lvl3pPr>
            <a:lvl4pPr marL="1371600" indent="0">
              <a:buNone/>
              <a:defRPr sz="1600" b="1">
                <a:uFillTx/>
              </a:defRPr>
            </a:lvl4pPr>
            <a:lvl5pPr marL="1828800" indent="0">
              <a:buNone/>
              <a:defRPr sz="1600" b="1">
                <a:uFillTx/>
              </a:defRPr>
            </a:lvl5pPr>
            <a:lvl6pPr marL="2286000" indent="0">
              <a:buNone/>
              <a:defRPr sz="1600" b="1">
                <a:uFillTx/>
              </a:defRPr>
            </a:lvl6pPr>
            <a:lvl7pPr marL="2743200" indent="0">
              <a:buNone/>
              <a:defRPr sz="1600" b="1">
                <a:uFillTx/>
              </a:defRPr>
            </a:lvl7pPr>
            <a:lvl8pPr marL="3200400" indent="0">
              <a:buNone/>
              <a:defRPr sz="1600" b="1">
                <a:uFillTx/>
              </a:defRPr>
            </a:lvl8pPr>
            <a:lvl9pPr marL="3657600" indent="0">
              <a:buNone/>
              <a:defRPr sz="1600" b="1">
                <a:uFillTx/>
              </a:defRPr>
            </a:lvl9pPr>
          </a:lstStyle>
          <a:p>
            <a:pPr lvl="0"/>
            <a:r>
              <a:rPr lang="en-US" smtClean="0">
                <a:uFillTx/>
              </a:rPr>
              <a:t>Click to edit Master text styles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81582BD6-FC20-4557-852B-8433F8572D30}" type="slidenum">
              <a:rPr lang="en-US" smtClean="0">
                <a:uFillTx/>
              </a:rPr>
              <a:pPr/>
              <a:t>‹#›</a:t>
            </a:fld>
            <a:endParaRPr lang="en-US" dirty="0">
              <a:uFillTx/>
            </a:endParaRPr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>
              <a:uFillTx/>
            </a:endParaRPr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152400" y="152400"/>
            <a:ext cx="8229600" cy="639763"/>
          </a:xfrm>
        </p:spPr>
        <p:txBody>
          <a:bodyPr/>
          <a:lstStyle/>
          <a:p>
            <a:r>
              <a:rPr lang="en-US" smtClean="0">
                <a:uFillTx/>
              </a:rPr>
              <a:t>Click to edit Master title style</a:t>
            </a:r>
            <a:endParaRPr lang="en-US">
              <a:uFillTx/>
            </a:endParaRPr>
          </a:p>
        </p:txBody>
      </p:sp>
      <p:sp>
        <p:nvSpPr>
          <p:cNvPr id="18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359400" y="669600"/>
            <a:ext cx="8251200" cy="457200"/>
          </a:xfrm>
        </p:spPr>
        <p:txBody>
          <a:bodyPr>
            <a:normAutofit/>
          </a:bodyPr>
          <a:lstStyle>
            <a:lvl1pPr>
              <a:buFontTx/>
              <a:buNone/>
              <a:defRPr sz="2400">
                <a:uFillTx/>
              </a:defRPr>
            </a:lvl1pPr>
          </a:lstStyle>
          <a:p>
            <a:pPr lvl="0"/>
            <a:r>
              <a:rPr lang="en-US" smtClean="0">
                <a:uFillTx/>
              </a:rPr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81582BD6-FC20-4557-852B-8433F8572D30}" type="slidenum">
              <a:rPr lang="en-US" smtClean="0">
                <a:uFillTx/>
              </a:rPr>
              <a:pPr/>
              <a:t>‹#›</a:t>
            </a:fld>
            <a:endParaRPr lang="en-US" dirty="0">
              <a:uFillTx/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>
              <a:uFillTx/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219200" y="457200"/>
            <a:ext cx="8229600" cy="639763"/>
          </a:xfrm>
        </p:spPr>
        <p:txBody>
          <a:bodyPr/>
          <a:lstStyle/>
          <a:p>
            <a:r>
              <a:rPr lang="en-US" smtClean="0">
                <a:uFillTx/>
              </a:rPr>
              <a:t>Click to edit Master title style</a:t>
            </a:r>
            <a:endParaRPr lang="en-US">
              <a:uFillTx/>
            </a:endParaRPr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914400" y="974400"/>
            <a:ext cx="8251200" cy="457200"/>
          </a:xfrm>
        </p:spPr>
        <p:txBody>
          <a:bodyPr>
            <a:normAutofit/>
          </a:bodyPr>
          <a:lstStyle>
            <a:lvl1pPr>
              <a:buFontTx/>
              <a:buNone/>
              <a:defRPr sz="2400">
                <a:uFillTx/>
              </a:defRPr>
            </a:lvl1pPr>
          </a:lstStyle>
          <a:p>
            <a:pPr lvl="0"/>
            <a:r>
              <a:rPr lang="en-US" smtClean="0">
                <a:uFillTx/>
              </a:rPr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582BD6-FC20-4557-852B-8433F8572D30}" type="slidenum">
              <a:rPr lang="en-US" smtClean="0">
                <a:uFillTx/>
              </a:rPr>
              <a:pPr/>
              <a:t>‹#›</a:t>
            </a:fld>
            <a:endParaRPr lang="en-US" dirty="0">
              <a:uFillTx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uFillTx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990600"/>
            <a:ext cx="5111750" cy="4678363"/>
          </a:xfrm>
        </p:spPr>
        <p:txBody>
          <a:bodyPr/>
          <a:lstStyle>
            <a:lvl1pPr>
              <a:defRPr sz="3200">
                <a:uFillTx/>
              </a:defRPr>
            </a:lvl1pPr>
            <a:lvl2pPr>
              <a:defRPr sz="2800">
                <a:uFillTx/>
              </a:defRPr>
            </a:lvl2pPr>
            <a:lvl3pPr>
              <a:defRPr sz="2400">
                <a:uFillTx/>
              </a:defRPr>
            </a:lvl3pPr>
            <a:lvl4pPr>
              <a:defRPr sz="2000">
                <a:uFillTx/>
              </a:defRPr>
            </a:lvl4pPr>
            <a:lvl5pPr>
              <a:defRPr sz="2000">
                <a:uFillTx/>
              </a:defRPr>
            </a:lvl5pPr>
            <a:lvl6pPr>
              <a:defRPr sz="2000">
                <a:uFillTx/>
              </a:defRPr>
            </a:lvl6pPr>
            <a:lvl7pPr>
              <a:defRPr sz="2000">
                <a:uFillTx/>
              </a:defRPr>
            </a:lvl7pPr>
            <a:lvl8pPr>
              <a:defRPr sz="2000">
                <a:uFillTx/>
              </a:defRPr>
            </a:lvl8pPr>
            <a:lvl9pPr>
              <a:defRPr sz="2000">
                <a:uFillTx/>
              </a:defRPr>
            </a:lvl9pPr>
          </a:lstStyle>
          <a:p>
            <a:pPr lvl="0"/>
            <a:r>
              <a:rPr lang="en-US" smtClean="0">
                <a:uFillTx/>
              </a:rPr>
              <a:t>Click to edit Master text styles</a:t>
            </a:r>
          </a:p>
          <a:p>
            <a:pPr lvl="1"/>
            <a:r>
              <a:rPr lang="en-US" smtClean="0">
                <a:uFillTx/>
              </a:rPr>
              <a:t>Second level</a:t>
            </a:r>
          </a:p>
          <a:p>
            <a:pPr lvl="2"/>
            <a:r>
              <a:rPr lang="en-US" smtClean="0">
                <a:uFillTx/>
              </a:rPr>
              <a:t>Third level</a:t>
            </a:r>
          </a:p>
          <a:p>
            <a:pPr lvl="3"/>
            <a:r>
              <a:rPr lang="en-US" smtClean="0">
                <a:uFillTx/>
              </a:rPr>
              <a:t>Fourth level</a:t>
            </a:r>
          </a:p>
          <a:p>
            <a:pPr lvl="4"/>
            <a:r>
              <a:rPr lang="en-US" smtClean="0">
                <a:uFillTx/>
              </a:rPr>
              <a:t>Fifth level</a:t>
            </a:r>
            <a:endParaRPr lang="en-US" dirty="0">
              <a:uFillTx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2087" y="1295401"/>
            <a:ext cx="2855913" cy="4373563"/>
          </a:xfrm>
        </p:spPr>
        <p:txBody>
          <a:bodyPr/>
          <a:lstStyle>
            <a:lvl1pPr marL="0" indent="0">
              <a:lnSpc>
                <a:spcPts val="1600"/>
              </a:lnSpc>
              <a:buNone/>
              <a:defRPr sz="1400">
                <a:uFillTx/>
              </a:defRPr>
            </a:lvl1pPr>
            <a:lvl2pPr marL="457200" indent="0">
              <a:buNone/>
              <a:defRPr sz="1200">
                <a:uFillTx/>
              </a:defRPr>
            </a:lvl2pPr>
            <a:lvl3pPr marL="914400" indent="0">
              <a:buNone/>
              <a:defRPr sz="1000">
                <a:uFillTx/>
              </a:defRPr>
            </a:lvl3pPr>
            <a:lvl4pPr marL="1371600" indent="0">
              <a:buNone/>
              <a:defRPr sz="900">
                <a:uFillTx/>
              </a:defRPr>
            </a:lvl4pPr>
            <a:lvl5pPr marL="1828800" indent="0">
              <a:buNone/>
              <a:defRPr sz="900">
                <a:uFillTx/>
              </a:defRPr>
            </a:lvl5pPr>
            <a:lvl6pPr marL="2286000" indent="0">
              <a:buNone/>
              <a:defRPr sz="900">
                <a:uFillTx/>
              </a:defRPr>
            </a:lvl6pPr>
            <a:lvl7pPr marL="2743200" indent="0">
              <a:buNone/>
              <a:defRPr sz="900">
                <a:uFillTx/>
              </a:defRPr>
            </a:lvl7pPr>
            <a:lvl8pPr marL="3200400" indent="0">
              <a:buNone/>
              <a:defRPr sz="900">
                <a:uFillTx/>
              </a:defRPr>
            </a:lvl8pPr>
            <a:lvl9pPr marL="3657600" indent="0">
              <a:buNone/>
              <a:defRPr sz="900">
                <a:uFillTx/>
              </a:defRPr>
            </a:lvl9pPr>
          </a:lstStyle>
          <a:p>
            <a:pPr lvl="0"/>
            <a:r>
              <a:rPr lang="en-US" smtClean="0">
                <a:uFillTx/>
              </a:rPr>
              <a:t>Click to edit Master text styles</a:t>
            </a: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81582BD6-FC20-4557-852B-8433F8572D30}" type="slidenum">
              <a:rPr lang="en-US" smtClean="0">
                <a:uFillTx/>
              </a:rPr>
              <a:pPr/>
              <a:t>‹#›</a:t>
            </a:fld>
            <a:endParaRPr lang="en-US" dirty="0">
              <a:uFillTx/>
            </a:endParaRPr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>
              <a:uFillTx/>
            </a:endParaRPr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228600" y="76200"/>
            <a:ext cx="8229600" cy="639763"/>
          </a:xfrm>
        </p:spPr>
        <p:txBody>
          <a:bodyPr/>
          <a:lstStyle/>
          <a:p>
            <a:r>
              <a:rPr lang="en-US" smtClean="0">
                <a:uFillTx/>
              </a:rPr>
              <a:t>Click to edit Master title style</a:t>
            </a:r>
            <a:endParaRPr lang="en-US" dirty="0">
              <a:uFillTx/>
            </a:endParaRPr>
          </a:p>
        </p:txBody>
      </p:sp>
      <p:sp>
        <p:nvSpPr>
          <p:cNvPr id="15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435600" y="593400"/>
            <a:ext cx="8251200" cy="457200"/>
          </a:xfrm>
        </p:spPr>
        <p:txBody>
          <a:bodyPr>
            <a:normAutofit/>
          </a:bodyPr>
          <a:lstStyle>
            <a:lvl1pPr>
              <a:buFontTx/>
              <a:buNone/>
              <a:defRPr sz="2400">
                <a:uFillTx/>
              </a:defRPr>
            </a:lvl1pPr>
          </a:lstStyle>
          <a:p>
            <a:pPr lvl="0"/>
            <a:r>
              <a:rPr lang="en-US" smtClean="0">
                <a:uFillTx/>
              </a:rPr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estions cont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5111750" cy="4678363"/>
          </a:xfrm>
        </p:spPr>
        <p:txBody>
          <a:bodyPr/>
          <a:lstStyle>
            <a:lvl1pPr>
              <a:defRPr sz="3200">
                <a:solidFill>
                  <a:schemeClr val="tx1">
                    <a:lumMod val="75000"/>
                    <a:lumOff val="25000"/>
                  </a:schemeClr>
                </a:solidFill>
                <a:uFillTx/>
              </a:defRPr>
            </a:lvl1pPr>
            <a:lvl2pPr>
              <a:defRPr sz="2800">
                <a:solidFill>
                  <a:schemeClr val="tx1">
                    <a:lumMod val="75000"/>
                    <a:lumOff val="25000"/>
                  </a:schemeClr>
                </a:solidFill>
                <a:uFillTx/>
              </a:defRPr>
            </a:lvl2pPr>
            <a:lvl3pPr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uFillTx/>
              </a:defRPr>
            </a:lvl3pPr>
            <a:lvl4pPr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uFillTx/>
              </a:defRPr>
            </a:lvl4pPr>
            <a:lvl5pPr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uFillTx/>
              </a:defRPr>
            </a:lvl5pPr>
            <a:lvl6pPr>
              <a:defRPr sz="2000">
                <a:uFillTx/>
              </a:defRPr>
            </a:lvl6pPr>
            <a:lvl7pPr>
              <a:defRPr sz="2000">
                <a:uFillTx/>
              </a:defRPr>
            </a:lvl7pPr>
            <a:lvl8pPr>
              <a:defRPr sz="2000">
                <a:uFillTx/>
              </a:defRPr>
            </a:lvl8pPr>
            <a:lvl9pPr>
              <a:defRPr sz="2000">
                <a:uFillTx/>
              </a:defRPr>
            </a:lvl9pPr>
          </a:lstStyle>
          <a:p>
            <a:pPr lvl="0"/>
            <a:r>
              <a:rPr lang="en-US" smtClean="0">
                <a:uFillTx/>
              </a:rPr>
              <a:t>Click to edit Master text styles</a:t>
            </a:r>
          </a:p>
          <a:p>
            <a:pPr lvl="1"/>
            <a:r>
              <a:rPr lang="en-US" smtClean="0">
                <a:uFillTx/>
              </a:rPr>
              <a:t>Second level</a:t>
            </a:r>
          </a:p>
          <a:p>
            <a:pPr lvl="2"/>
            <a:r>
              <a:rPr lang="en-US" smtClean="0">
                <a:uFillTx/>
              </a:rPr>
              <a:t>Third level</a:t>
            </a:r>
          </a:p>
          <a:p>
            <a:pPr lvl="3"/>
            <a:r>
              <a:rPr lang="en-US" smtClean="0">
                <a:uFillTx/>
              </a:rPr>
              <a:t>Fourth level</a:t>
            </a:r>
          </a:p>
          <a:p>
            <a:pPr lvl="4"/>
            <a:r>
              <a:rPr lang="en-US" smtClean="0">
                <a:uFillTx/>
              </a:rPr>
              <a:t>Fifth level</a:t>
            </a:r>
            <a:endParaRPr lang="en-US" dirty="0">
              <a:uFillTx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62600" y="1524000"/>
            <a:ext cx="2855913" cy="4373563"/>
          </a:xfrm>
        </p:spPr>
        <p:txBody>
          <a:bodyPr/>
          <a:lstStyle>
            <a:lvl1pPr marL="0" indent="0">
              <a:lnSpc>
                <a:spcPts val="1600"/>
              </a:lnSpc>
              <a:buNone/>
              <a:defRPr sz="1400">
                <a:solidFill>
                  <a:schemeClr val="tx2"/>
                </a:solidFill>
                <a:uFillTx/>
              </a:defRPr>
            </a:lvl1pPr>
            <a:lvl2pPr marL="457200" indent="0">
              <a:buNone/>
              <a:defRPr sz="1200">
                <a:uFillTx/>
              </a:defRPr>
            </a:lvl2pPr>
            <a:lvl3pPr marL="914400" indent="0">
              <a:buNone/>
              <a:defRPr sz="1000">
                <a:uFillTx/>
              </a:defRPr>
            </a:lvl3pPr>
            <a:lvl4pPr marL="1371600" indent="0">
              <a:buNone/>
              <a:defRPr sz="900">
                <a:uFillTx/>
              </a:defRPr>
            </a:lvl4pPr>
            <a:lvl5pPr marL="1828800" indent="0">
              <a:buNone/>
              <a:defRPr sz="900">
                <a:uFillTx/>
              </a:defRPr>
            </a:lvl5pPr>
            <a:lvl6pPr marL="2286000" indent="0">
              <a:buNone/>
              <a:defRPr sz="900">
                <a:uFillTx/>
              </a:defRPr>
            </a:lvl6pPr>
            <a:lvl7pPr marL="2743200" indent="0">
              <a:buNone/>
              <a:defRPr sz="900">
                <a:uFillTx/>
              </a:defRPr>
            </a:lvl7pPr>
            <a:lvl8pPr marL="3200400" indent="0">
              <a:buNone/>
              <a:defRPr sz="900">
                <a:uFillTx/>
              </a:defRPr>
            </a:lvl8pPr>
            <a:lvl9pPr marL="3657600" indent="0">
              <a:buNone/>
              <a:defRPr sz="900">
                <a:uFillTx/>
              </a:defRPr>
            </a:lvl9pPr>
          </a:lstStyle>
          <a:p>
            <a:pPr lvl="0"/>
            <a:r>
              <a:rPr lang="en-US" smtClean="0">
                <a:uFillTx/>
              </a:rPr>
              <a:t>Click to edit Master text styles</a:t>
            </a: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81582BD6-FC20-4557-852B-8433F8572D30}" type="slidenum">
              <a:rPr lang="en-US" smtClean="0">
                <a:uFillTx/>
              </a:rPr>
              <a:pPr/>
              <a:t>‹#›</a:t>
            </a:fld>
            <a:endParaRPr lang="en-US" dirty="0">
              <a:uFillTx/>
            </a:endParaRPr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>
              <a:uFillTx/>
            </a:endParaRPr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0" y="457200"/>
            <a:ext cx="6858000" cy="639763"/>
          </a:xfrm>
        </p:spPr>
        <p:txBody>
          <a:bodyPr/>
          <a:lstStyle>
            <a:lvl1pPr>
              <a:defRPr sz="2800">
                <a:solidFill>
                  <a:schemeClr val="tx1">
                    <a:lumMod val="75000"/>
                    <a:lumOff val="25000"/>
                  </a:schemeClr>
                </a:solidFill>
                <a:uFillTx/>
              </a:defRPr>
            </a:lvl1pPr>
          </a:lstStyle>
          <a:p>
            <a:r>
              <a:rPr lang="en-US" smtClean="0">
                <a:uFillTx/>
              </a:rPr>
              <a:t>Click to edit Master title style</a:t>
            </a:r>
            <a:endParaRPr lang="en-US" dirty="0">
              <a:uFillTx/>
            </a:endParaRPr>
          </a:p>
        </p:txBody>
      </p:sp>
      <p:sp>
        <p:nvSpPr>
          <p:cNvPr id="15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210600" y="974400"/>
            <a:ext cx="6876000" cy="457200"/>
          </a:xfrm>
        </p:spPr>
        <p:txBody>
          <a:bodyPr>
            <a:normAutofit/>
          </a:bodyPr>
          <a:lstStyle>
            <a:lvl1pPr>
              <a:buFontTx/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uFillTx/>
              </a:defRPr>
            </a:lvl1pPr>
          </a:lstStyle>
          <a:p>
            <a:pPr lvl="0"/>
            <a:r>
              <a:rPr lang="en-US" smtClean="0">
                <a:uFillTx/>
              </a:rPr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Picture with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6477000" y="4038600"/>
            <a:ext cx="3017951" cy="321914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4724400"/>
            <a:ext cx="3962400" cy="338139"/>
          </a:xfrm>
        </p:spPr>
        <p:txBody>
          <a:bodyPr anchor="b"/>
          <a:lstStyle>
            <a:lvl1pPr algn="l">
              <a:defRPr sz="1800" b="1">
                <a:uFillTx/>
              </a:defRPr>
            </a:lvl1pPr>
          </a:lstStyle>
          <a:p>
            <a:r>
              <a:rPr lang="en-US" smtClean="0">
                <a:uFillTx/>
              </a:rPr>
              <a:t>Click to edit Master title style</a:t>
            </a:r>
            <a:endParaRPr lang="en-US" dirty="0">
              <a:uFillTx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43000" y="304800"/>
            <a:ext cx="6934200" cy="4267200"/>
          </a:xfrm>
        </p:spPr>
        <p:txBody>
          <a:bodyPr/>
          <a:lstStyle>
            <a:lvl1pPr marL="0" indent="0">
              <a:buNone/>
              <a:defRPr sz="3200">
                <a:uFillTx/>
              </a:defRPr>
            </a:lvl1pPr>
            <a:lvl2pPr marL="457200" indent="0">
              <a:buNone/>
              <a:defRPr sz="2800">
                <a:uFillTx/>
              </a:defRPr>
            </a:lvl2pPr>
            <a:lvl3pPr marL="914400" indent="0">
              <a:buNone/>
              <a:defRPr sz="2400">
                <a:uFillTx/>
              </a:defRPr>
            </a:lvl3pPr>
            <a:lvl4pPr marL="1371600" indent="0">
              <a:buNone/>
              <a:defRPr sz="2000">
                <a:uFillTx/>
              </a:defRPr>
            </a:lvl4pPr>
            <a:lvl5pPr marL="1828800" indent="0">
              <a:buNone/>
              <a:defRPr sz="2000">
                <a:uFillTx/>
              </a:defRPr>
            </a:lvl5pPr>
            <a:lvl6pPr marL="2286000" indent="0">
              <a:buNone/>
              <a:defRPr sz="2000">
                <a:uFillTx/>
              </a:defRPr>
            </a:lvl6pPr>
            <a:lvl7pPr marL="2743200" indent="0">
              <a:buNone/>
              <a:defRPr sz="2000">
                <a:uFillTx/>
              </a:defRPr>
            </a:lvl7pPr>
            <a:lvl8pPr marL="3200400" indent="0">
              <a:buNone/>
              <a:defRPr sz="2000">
                <a:uFillTx/>
              </a:defRPr>
            </a:lvl8pPr>
            <a:lvl9pPr marL="3657600" indent="0">
              <a:buNone/>
              <a:defRPr sz="2000">
                <a:uFillTx/>
              </a:defRPr>
            </a:lvl9pPr>
          </a:lstStyle>
          <a:p>
            <a:r>
              <a:rPr lang="en-US" dirty="0" smtClean="0">
                <a:uFillTx/>
              </a:rPr>
              <a:t>Click icon to add picture</a:t>
            </a:r>
            <a:endParaRPr lang="en-US" dirty="0">
              <a:uFillTx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5029201"/>
            <a:ext cx="3962400" cy="804863"/>
          </a:xfrm>
        </p:spPr>
        <p:txBody>
          <a:bodyPr>
            <a:normAutofit/>
          </a:bodyPr>
          <a:lstStyle>
            <a:lvl1pPr marL="0" indent="0">
              <a:lnSpc>
                <a:spcPts val="1400"/>
              </a:lnSpc>
              <a:buNone/>
              <a:defRPr sz="1200">
                <a:uFillTx/>
              </a:defRPr>
            </a:lvl1pPr>
            <a:lvl2pPr marL="457200" indent="0">
              <a:buNone/>
              <a:defRPr sz="1200">
                <a:uFillTx/>
              </a:defRPr>
            </a:lvl2pPr>
            <a:lvl3pPr marL="914400" indent="0">
              <a:buNone/>
              <a:defRPr sz="1000">
                <a:uFillTx/>
              </a:defRPr>
            </a:lvl3pPr>
            <a:lvl4pPr marL="1371600" indent="0">
              <a:buNone/>
              <a:defRPr sz="900">
                <a:uFillTx/>
              </a:defRPr>
            </a:lvl4pPr>
            <a:lvl5pPr marL="1828800" indent="0">
              <a:buNone/>
              <a:defRPr sz="900">
                <a:uFillTx/>
              </a:defRPr>
            </a:lvl5pPr>
            <a:lvl6pPr marL="2286000" indent="0">
              <a:buNone/>
              <a:defRPr sz="900">
                <a:uFillTx/>
              </a:defRPr>
            </a:lvl6pPr>
            <a:lvl7pPr marL="2743200" indent="0">
              <a:buNone/>
              <a:defRPr sz="900">
                <a:uFillTx/>
              </a:defRPr>
            </a:lvl7pPr>
            <a:lvl8pPr marL="3200400" indent="0">
              <a:buNone/>
              <a:defRPr sz="900">
                <a:uFillTx/>
              </a:defRPr>
            </a:lvl8pPr>
            <a:lvl9pPr marL="3657600" indent="0">
              <a:buNone/>
              <a:defRPr sz="900">
                <a:uFillTx/>
              </a:defRPr>
            </a:lvl9pPr>
          </a:lstStyle>
          <a:p>
            <a:pPr lvl="0"/>
            <a:r>
              <a:rPr lang="en-US" smtClean="0">
                <a:uFillTx/>
              </a:rPr>
              <a:t>Click to edit Master text styles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582BD6-FC20-4557-852B-8433F8572D30}" type="slidenum">
              <a:rPr lang="en-US" smtClean="0">
                <a:uFillTx/>
              </a:rPr>
              <a:pPr/>
              <a:t>‹#›</a:t>
            </a:fld>
            <a:endParaRPr lang="en-US" dirty="0">
              <a:uFillTx/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uFillTx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uFillTx/>
              </a:rPr>
              <a:t>Click to edit Master title style</a:t>
            </a:r>
            <a:endParaRPr lang="en-US">
              <a:uFillTx/>
            </a:endParaRP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>
                <a:uFillTx/>
              </a:rPr>
              <a:t>Click to edit Master text styles</a:t>
            </a:r>
          </a:p>
          <a:p>
            <a:pPr lvl="1"/>
            <a:r>
              <a:rPr lang="en-US" smtClean="0">
                <a:uFillTx/>
              </a:rPr>
              <a:t>Second level</a:t>
            </a:r>
          </a:p>
          <a:p>
            <a:pPr lvl="2"/>
            <a:r>
              <a:rPr lang="en-US" smtClean="0">
                <a:uFillTx/>
              </a:rPr>
              <a:t>Third level</a:t>
            </a:r>
          </a:p>
          <a:p>
            <a:pPr lvl="3"/>
            <a:r>
              <a:rPr lang="en-US" smtClean="0">
                <a:uFillTx/>
              </a:rPr>
              <a:t>Fourth level</a:t>
            </a:r>
          </a:p>
          <a:p>
            <a:pPr lvl="4"/>
            <a:r>
              <a:rPr lang="en-US" smtClean="0">
                <a:uFillTx/>
              </a:rPr>
              <a:t>Fifth level</a:t>
            </a:r>
            <a:endParaRPr lang="en-US">
              <a:uFillTx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uFillTx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uFillTx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81582BD6-FC20-4557-852B-8433F8572D30}" type="slidenum">
              <a:rPr lang="en-US" smtClean="0">
                <a:uFillTx/>
              </a:rPr>
              <a:pPr/>
              <a:t>‹#›</a:t>
            </a:fld>
            <a:endParaRPr lang="en-US" dirty="0">
              <a:uFillTx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48600" y="503239"/>
            <a:ext cx="1219200" cy="5851525"/>
          </a:xfrm>
        </p:spPr>
        <p:txBody>
          <a:bodyPr vert="eaVert"/>
          <a:lstStyle/>
          <a:p>
            <a:r>
              <a:rPr lang="en-US" smtClean="0">
                <a:uFillTx/>
              </a:rPr>
              <a:t>Click to edit Master title style</a:t>
            </a:r>
            <a:endParaRPr lang="en-US">
              <a:uFillTx/>
            </a:endParaRP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03237"/>
            <a:ext cx="7162800" cy="6278563"/>
          </a:xfrm>
        </p:spPr>
        <p:txBody>
          <a:bodyPr vert="eaVert"/>
          <a:lstStyle/>
          <a:p>
            <a:pPr lvl="0"/>
            <a:r>
              <a:rPr lang="en-US" smtClean="0">
                <a:uFillTx/>
              </a:rPr>
              <a:t>Click to edit Master text styles</a:t>
            </a:r>
          </a:p>
          <a:p>
            <a:pPr lvl="1"/>
            <a:r>
              <a:rPr lang="en-US" smtClean="0">
                <a:uFillTx/>
              </a:rPr>
              <a:t>Second level</a:t>
            </a:r>
          </a:p>
          <a:p>
            <a:pPr lvl="2"/>
            <a:r>
              <a:rPr lang="en-US" smtClean="0">
                <a:uFillTx/>
              </a:rPr>
              <a:t>Third level</a:t>
            </a:r>
          </a:p>
          <a:p>
            <a:pPr lvl="3"/>
            <a:r>
              <a:rPr lang="en-US" smtClean="0">
                <a:uFillTx/>
              </a:rPr>
              <a:t>Fourth level</a:t>
            </a:r>
          </a:p>
          <a:p>
            <a:pPr lvl="4"/>
            <a:r>
              <a:rPr lang="en-US" smtClean="0">
                <a:uFillTx/>
              </a:rPr>
              <a:t>Fifth level</a:t>
            </a:r>
            <a:endParaRPr lang="en-US">
              <a:uFillTx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>
            <a:off x="6477000" y="4038600"/>
            <a:ext cx="3017951" cy="3219147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229600" cy="6397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>
                <a:uFillTx/>
              </a:rPr>
              <a:t>Click to edit Master title style</a:t>
            </a:r>
            <a:endParaRPr lang="en-US" dirty="0">
              <a:uFillTx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200" y="808364"/>
            <a:ext cx="8229600" cy="50593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>
                <a:uFillTx/>
              </a:rPr>
              <a:t>Click to edit Master text styles</a:t>
            </a:r>
          </a:p>
          <a:p>
            <a:pPr lvl="1"/>
            <a:r>
              <a:rPr lang="en-US" smtClean="0">
                <a:uFillTx/>
              </a:rPr>
              <a:t>Second level</a:t>
            </a:r>
          </a:p>
          <a:p>
            <a:pPr lvl="2"/>
            <a:r>
              <a:rPr lang="en-US" smtClean="0">
                <a:uFillTx/>
              </a:rPr>
              <a:t>Third level</a:t>
            </a:r>
          </a:p>
          <a:p>
            <a:pPr lvl="3"/>
            <a:r>
              <a:rPr lang="en-US" smtClean="0">
                <a:uFillTx/>
              </a:rPr>
              <a:t>Fourth level</a:t>
            </a:r>
          </a:p>
          <a:p>
            <a:pPr lvl="4"/>
            <a:r>
              <a:rPr lang="en-US" smtClean="0">
                <a:uFillTx/>
              </a:rPr>
              <a:t>Fifth level</a:t>
            </a:r>
            <a:endParaRPr lang="en-US" dirty="0">
              <a:uFillTx/>
            </a:endParaRP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248400" y="6653837"/>
            <a:ext cx="2895600" cy="365125"/>
          </a:xfrm>
          <a:prstGeom prst="rect">
            <a:avLst/>
          </a:prstGeom>
        </p:spPr>
        <p:txBody>
          <a:bodyPr/>
          <a:lstStyle>
            <a:lvl1pPr algn="r">
              <a:defRPr sz="900">
                <a:solidFill>
                  <a:schemeClr val="tx2"/>
                </a:solidFill>
                <a:uFillTx/>
                <a:latin typeface="Segoe UI" pitchFamily="34" charset="0"/>
                <a:cs typeface="Segoe UI" pitchFamily="34" charset="0"/>
              </a:defRPr>
            </a:lvl1pPr>
          </a:lstStyle>
          <a:p>
            <a:endParaRPr lang="en-US" dirty="0">
              <a:uFillTx/>
            </a:endParaRP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" y="6638075"/>
            <a:ext cx="2133600" cy="365125"/>
          </a:xfrm>
          <a:prstGeom prst="rect">
            <a:avLst/>
          </a:prstGeom>
        </p:spPr>
        <p:txBody>
          <a:bodyPr/>
          <a:lstStyle>
            <a:lvl1pPr algn="l">
              <a:defRPr sz="1200" b="1">
                <a:solidFill>
                  <a:schemeClr val="tx2"/>
                </a:solidFill>
                <a:uFillTx/>
                <a:latin typeface="Segoe UI" pitchFamily="34" charset="0"/>
                <a:cs typeface="Segoe UI" pitchFamily="34" charset="0"/>
              </a:defRPr>
            </a:lvl1pPr>
          </a:lstStyle>
          <a:p>
            <a:fld id="{81582BD6-FC20-4557-852B-8433F8572D30}" type="slidenum">
              <a:rPr lang="en-US" smtClean="0">
                <a:uFillTx/>
              </a:rPr>
              <a:pPr/>
              <a:t>‹#›</a:t>
            </a:fld>
            <a:endParaRPr lang="en-US" dirty="0">
              <a:uFillTx/>
            </a:endParaRPr>
          </a:p>
        </p:txBody>
      </p:sp>
      <p:sp>
        <p:nvSpPr>
          <p:cNvPr id="7" name="TextBox 6"/>
          <p:cNvSpPr txBox="1">
            <a:spLocks/>
          </p:cNvSpPr>
          <p:nvPr/>
        </p:nvSpPr>
        <p:spPr>
          <a:xfrm>
            <a:off x="5257800" y="2895600"/>
            <a:ext cx="1219200" cy="1066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FontTx/>
              <a:buNone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FillTx/>
              <a:latin typeface="Perpetua" pitchFamily="18" charset="0"/>
              <a:ea typeface="+mj-ea"/>
              <a:cs typeface="+mj-cs"/>
            </a:endParaRPr>
          </a:p>
        </p:txBody>
      </p:sp>
      <p:sp>
        <p:nvSpPr>
          <p:cNvPr id="8" name="TextBox 7"/>
          <p:cNvSpPr txBox="1">
            <a:spLocks/>
          </p:cNvSpPr>
          <p:nvPr/>
        </p:nvSpPr>
        <p:spPr>
          <a:xfrm>
            <a:off x="5410200" y="2667000"/>
            <a:ext cx="1447800" cy="13716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FontTx/>
              <a:buNone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FillTx/>
              <a:latin typeface="Perpetua" pitchFamily="18" charset="0"/>
              <a:ea typeface="+mj-ea"/>
              <a:cs typeface="+mj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defTabSz="914400" rtl="0" eaLnBrk="1" latinLnBrk="0" hangingPunct="1">
        <a:spcBef>
          <a:spcPct val="0"/>
        </a:spcBef>
        <a:buClr>
          <a:schemeClr val="accent1">
            <a:lumMod val="75000"/>
          </a:schemeClr>
        </a:buClr>
        <a:buFont typeface="Arial" pitchFamily="34" charset="0"/>
        <a:buChar char="•"/>
        <a:defRPr sz="3600" b="1" kern="1200" baseline="0">
          <a:solidFill>
            <a:schemeClr val="accent2">
              <a:lumMod val="75000"/>
            </a:schemeClr>
          </a:solidFill>
          <a:uFillTx/>
          <a:latin typeface="+mj-lt"/>
          <a:ea typeface="+mj-ea"/>
          <a:cs typeface="Segoe UI" pitchFamily="34" charset="0"/>
        </a:defRPr>
      </a:lvl1pPr>
    </p:titleStyle>
    <p:bodyStyle>
      <a:lvl1pPr marL="173038" indent="-173038" algn="l" defTabSz="914400" rtl="0" eaLnBrk="1" latinLnBrk="0" hangingPunct="1">
        <a:lnSpc>
          <a:spcPct val="100000"/>
        </a:lnSpc>
        <a:spcBef>
          <a:spcPct val="20000"/>
        </a:spcBef>
        <a:buClr>
          <a:schemeClr val="accent1">
            <a:lumMod val="75000"/>
          </a:schemeClr>
        </a:buClr>
        <a:buSzPct val="70000"/>
        <a:buFont typeface="Arial" pitchFamily="34" charset="0"/>
        <a:buChar char="•"/>
        <a:defRPr sz="3200" kern="1200">
          <a:solidFill>
            <a:schemeClr val="accent2">
              <a:lumMod val="75000"/>
            </a:schemeClr>
          </a:solidFill>
          <a:uFillTx/>
          <a:latin typeface="+mn-lt"/>
          <a:ea typeface="+mn-ea"/>
          <a:cs typeface="Segoe UI" pitchFamily="34" charset="0"/>
        </a:defRPr>
      </a:lvl1pPr>
      <a:lvl2pPr marL="627063" indent="-169863" algn="l" defTabSz="914400" rtl="0" eaLnBrk="1" latinLnBrk="0" hangingPunct="1">
        <a:lnSpc>
          <a:spcPct val="100000"/>
        </a:lnSpc>
        <a:spcBef>
          <a:spcPct val="20000"/>
        </a:spcBef>
        <a:buClr>
          <a:schemeClr val="accent1">
            <a:lumMod val="75000"/>
          </a:schemeClr>
        </a:buClr>
        <a:buSzPct val="70000"/>
        <a:buFont typeface="Arial" pitchFamily="34" charset="0"/>
        <a:buChar char="•"/>
        <a:defRPr sz="2800" kern="1200">
          <a:solidFill>
            <a:schemeClr val="accent2">
              <a:lumMod val="75000"/>
            </a:schemeClr>
          </a:solidFill>
          <a:uFillTx/>
          <a:latin typeface="+mn-lt"/>
          <a:ea typeface="+mn-ea"/>
          <a:cs typeface="Segoe UI" pitchFamily="34" charset="0"/>
        </a:defRPr>
      </a:lvl2pPr>
      <a:lvl3pPr marL="1030288" indent="-115888" algn="l" defTabSz="914400" rtl="0" eaLnBrk="1" latinLnBrk="0" hangingPunct="1">
        <a:lnSpc>
          <a:spcPct val="100000"/>
        </a:lnSpc>
        <a:spcBef>
          <a:spcPct val="20000"/>
        </a:spcBef>
        <a:buClr>
          <a:schemeClr val="accent1">
            <a:lumMod val="75000"/>
          </a:schemeClr>
        </a:buClr>
        <a:buSzPct val="70000"/>
        <a:buFont typeface="Arial" pitchFamily="34" charset="0"/>
        <a:buChar char="•"/>
        <a:defRPr sz="2400" kern="1200">
          <a:solidFill>
            <a:schemeClr val="accent2">
              <a:lumMod val="75000"/>
            </a:schemeClr>
          </a:solidFill>
          <a:uFillTx/>
          <a:latin typeface="+mn-lt"/>
          <a:ea typeface="+mn-ea"/>
          <a:cs typeface="Segoe UI" pitchFamily="34" charset="0"/>
        </a:defRPr>
      </a:lvl3pPr>
      <a:lvl4pPr marL="1482725" indent="-111125" algn="l" defTabSz="914400" rtl="0" eaLnBrk="1" latinLnBrk="0" hangingPunct="1">
        <a:lnSpc>
          <a:spcPct val="100000"/>
        </a:lnSpc>
        <a:spcBef>
          <a:spcPct val="20000"/>
        </a:spcBef>
        <a:buClr>
          <a:schemeClr val="accent1">
            <a:lumMod val="75000"/>
          </a:schemeClr>
        </a:buClr>
        <a:buSzPct val="70000"/>
        <a:buFont typeface="Arial" pitchFamily="34" charset="0"/>
        <a:buChar char="•"/>
        <a:defRPr sz="2000" kern="1200">
          <a:solidFill>
            <a:schemeClr val="accent2">
              <a:lumMod val="75000"/>
            </a:schemeClr>
          </a:solidFill>
          <a:uFillTx/>
          <a:latin typeface="+mn-lt"/>
          <a:ea typeface="+mn-ea"/>
          <a:cs typeface="Segoe UI" pitchFamily="34" charset="0"/>
        </a:defRPr>
      </a:lvl4pPr>
      <a:lvl5pPr marL="1944688" indent="-115888" algn="l" defTabSz="914400" rtl="0" eaLnBrk="1" latinLnBrk="0" hangingPunct="1">
        <a:lnSpc>
          <a:spcPct val="100000"/>
        </a:lnSpc>
        <a:spcBef>
          <a:spcPct val="20000"/>
        </a:spcBef>
        <a:buClr>
          <a:schemeClr val="accent1">
            <a:lumMod val="75000"/>
          </a:schemeClr>
        </a:buClr>
        <a:buSzPct val="70000"/>
        <a:buFont typeface="Arial" pitchFamily="34" charset="0"/>
        <a:buChar char="•"/>
        <a:defRPr sz="2000" kern="1200">
          <a:solidFill>
            <a:schemeClr val="accent2">
              <a:lumMod val="75000"/>
            </a:schemeClr>
          </a:solidFill>
          <a:uFillTx/>
          <a:latin typeface="+mn-lt"/>
          <a:ea typeface="+mn-ea"/>
          <a:cs typeface="Segoe UI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uFillTx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uFillTx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uFillTx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uFillTx/>
          <a:latin typeface="+mn-lt"/>
          <a:ea typeface="+mn-ea"/>
          <a:cs typeface="+mn-cs"/>
        </a:defRPr>
      </a:lvl9pPr>
    </p:bodyStyle>
    <p:otherStyle>
      <a:defPPr>
        <a:defRPr lang="en-US">
          <a:uFillTx/>
        </a:defRPr>
      </a:defPPr>
      <a:lvl1pPr marL="0" algn="l" defTabSz="914400" rtl="0" eaLnBrk="1" latinLnBrk="0" hangingPunct="1">
        <a:defRPr sz="1800" kern="1200">
          <a:solidFill>
            <a:schemeClr val="tx1"/>
          </a:solidFill>
          <a:uFillTx/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uFillTx/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uFillTx/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uFillTx/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uFillTx/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uFillTx/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uFillTx/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uFillTx/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uFillTx/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83060" y="620688"/>
            <a:ext cx="5844480" cy="1652513"/>
          </a:xfrm>
        </p:spPr>
        <p:txBody>
          <a:bodyPr/>
          <a:lstStyle/>
          <a:p>
            <a:r>
              <a:rPr lang="en-US" dirty="0" smtClean="0">
                <a:uFillTx/>
              </a:rPr>
              <a:t>Courses and Qualifications for Secondary </a:t>
            </a:r>
            <a:r>
              <a:rPr lang="en-US" dirty="0" smtClean="0"/>
              <a:t>SEND </a:t>
            </a:r>
            <a:r>
              <a:rPr lang="en-US" dirty="0" smtClean="0">
                <a:uFillTx/>
              </a:rPr>
              <a:t>Students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66600" y="2844180"/>
            <a:ext cx="6077400" cy="576064"/>
          </a:xfrm>
        </p:spPr>
        <p:txBody>
          <a:bodyPr>
            <a:noAutofit/>
          </a:bodyPr>
          <a:lstStyle/>
          <a:p>
            <a:pPr algn="r"/>
            <a:r>
              <a:rPr lang="en-US" sz="3200" dirty="0" smtClean="0">
                <a:uFillTx/>
              </a:rPr>
              <a:t>Louise Dawson</a:t>
            </a:r>
            <a:endParaRPr lang="en-US" sz="3200" dirty="0">
              <a:uFillTx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ame Side Corner Rectangle 10"/>
          <p:cNvSpPr>
            <a:spLocks/>
          </p:cNvSpPr>
          <p:nvPr/>
        </p:nvSpPr>
        <p:spPr>
          <a:xfrm rot="10800000" flipV="1">
            <a:off x="395536" y="1052736"/>
            <a:ext cx="6048672" cy="5544615"/>
          </a:xfrm>
          <a:prstGeom prst="round2SameRect">
            <a:avLst/>
          </a:prstGeom>
          <a:gradFill>
            <a:gsLst>
              <a:gs pos="25000">
                <a:schemeClr val="bg1">
                  <a:alpha val="70000"/>
                </a:schemeClr>
              </a:gs>
              <a:gs pos="89000">
                <a:schemeClr val="tx1">
                  <a:lumMod val="50000"/>
                  <a:lumOff val="50000"/>
                  <a:alpha val="0"/>
                </a:schemeClr>
              </a:gs>
            </a:gsLst>
            <a:lin ang="5400000" scaled="0"/>
          </a:gradFill>
          <a:ln>
            <a:gradFill>
              <a:gsLst>
                <a:gs pos="25000">
                  <a:schemeClr val="accent2">
                    <a:lumMod val="50000"/>
                  </a:schemeClr>
                </a:gs>
                <a:gs pos="89000">
                  <a:schemeClr val="tx1">
                    <a:lumMod val="50000"/>
                    <a:lumOff val="50000"/>
                    <a:alpha val="0"/>
                  </a:schemeClr>
                </a:gs>
              </a:gsLst>
              <a:lin ang="5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3200" dirty="0" smtClean="0">
                <a:solidFill>
                  <a:schemeClr val="accent2">
                    <a:lumMod val="75000"/>
                  </a:schemeClr>
                </a:solidFill>
              </a:rPr>
              <a:t>Qualifications and Credit Framework (QCF)</a:t>
            </a:r>
            <a:br>
              <a:rPr lang="en-GB" sz="3200" dirty="0" smtClean="0">
                <a:solidFill>
                  <a:schemeClr val="accent2">
                    <a:lumMod val="75000"/>
                  </a:schemeClr>
                </a:solidFill>
              </a:rPr>
            </a:br>
            <a:endParaRPr lang="en-GB" sz="3200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3200" dirty="0" smtClean="0">
                <a:solidFill>
                  <a:schemeClr val="accent2">
                    <a:lumMod val="75000"/>
                  </a:schemeClr>
                </a:solidFill>
                <a:uFillTx/>
              </a:rPr>
              <a:t>Allows individual pace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3200" dirty="0" smtClean="0">
              <a:solidFill>
                <a:schemeClr val="accent2">
                  <a:lumMod val="75000"/>
                </a:schemeClr>
              </a:solidFill>
              <a:uFillTx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3200" dirty="0" smtClean="0">
                <a:solidFill>
                  <a:schemeClr val="accent2">
                    <a:lumMod val="75000"/>
                  </a:schemeClr>
                </a:solidFill>
              </a:rPr>
              <a:t>Regulated by </a:t>
            </a:r>
            <a:r>
              <a:rPr lang="en-GB" sz="3200" dirty="0">
                <a:solidFill>
                  <a:schemeClr val="accent2">
                    <a:lumMod val="75000"/>
                  </a:schemeClr>
                </a:solidFill>
              </a:rPr>
              <a:t> </a:t>
            </a:r>
            <a:r>
              <a:rPr lang="en-GB" sz="3200" dirty="0" err="1">
                <a:solidFill>
                  <a:schemeClr val="accent2">
                    <a:lumMod val="75000"/>
                  </a:schemeClr>
                </a:solidFill>
              </a:rPr>
              <a:t>Ofqual</a:t>
            </a:r>
            <a:r>
              <a:rPr lang="en-GB" sz="3200" dirty="0">
                <a:solidFill>
                  <a:schemeClr val="accent2">
                    <a:lumMod val="75000"/>
                  </a:schemeClr>
                </a:solidFill>
              </a:rPr>
              <a:t>, </a:t>
            </a:r>
            <a:r>
              <a:rPr lang="en-GB" sz="3200" dirty="0" smtClean="0">
                <a:solidFill>
                  <a:schemeClr val="accent2">
                    <a:lumMod val="75000"/>
                  </a:schemeClr>
                </a:solidFill>
              </a:rPr>
              <a:t>Wales</a:t>
            </a:r>
            <a:r>
              <a:rPr lang="en-GB" sz="3200" dirty="0">
                <a:solidFill>
                  <a:schemeClr val="accent2">
                    <a:lumMod val="75000"/>
                  </a:schemeClr>
                </a:solidFill>
              </a:rPr>
              <a:t>’ DCELLS and Northern Ireland’s CCEA</a:t>
            </a:r>
            <a:r>
              <a:rPr lang="en-GB" sz="3200" dirty="0" smtClean="0">
                <a:solidFill>
                  <a:schemeClr val="accent2">
                    <a:lumMod val="75000"/>
                  </a:schemeClr>
                </a:solidFill>
              </a:rPr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>
              <a:solidFill>
                <a:schemeClr val="accent2">
                  <a:lumMod val="75000"/>
                </a:schemeClr>
              </a:solidFill>
              <a:uFillTx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 smtClean="0">
              <a:solidFill>
                <a:schemeClr val="accent2">
                  <a:lumMod val="75000"/>
                </a:schemeClr>
              </a:solidFill>
              <a:uFillTx/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639763"/>
          </a:xfrm>
        </p:spPr>
        <p:txBody>
          <a:bodyPr/>
          <a:lstStyle/>
          <a:p>
            <a:pPr>
              <a:buNone/>
            </a:pPr>
            <a:r>
              <a:rPr lang="en-US" dirty="0" smtClean="0">
                <a:uFillTx/>
              </a:rPr>
              <a:t>British System</a:t>
            </a:r>
            <a:br>
              <a:rPr lang="en-US" dirty="0" smtClean="0">
                <a:uFillTx/>
              </a:rPr>
            </a:br>
            <a:r>
              <a:rPr lang="en-US" dirty="0" smtClean="0">
                <a:uFillTx/>
              </a:rPr>
              <a:t>Qualifications and Credit Framework</a:t>
            </a:r>
            <a:endParaRPr lang="en-US" dirty="0"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652807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ame Side Corner Rectangle 10"/>
          <p:cNvSpPr>
            <a:spLocks/>
          </p:cNvSpPr>
          <p:nvPr/>
        </p:nvSpPr>
        <p:spPr>
          <a:xfrm rot="10800000" flipV="1">
            <a:off x="395536" y="1124744"/>
            <a:ext cx="6048672" cy="5544615"/>
          </a:xfrm>
          <a:prstGeom prst="round2SameRect">
            <a:avLst/>
          </a:prstGeom>
          <a:gradFill>
            <a:gsLst>
              <a:gs pos="25000">
                <a:schemeClr val="bg1">
                  <a:alpha val="70000"/>
                </a:schemeClr>
              </a:gs>
              <a:gs pos="89000">
                <a:schemeClr val="tx1">
                  <a:lumMod val="50000"/>
                  <a:lumOff val="50000"/>
                  <a:alpha val="0"/>
                </a:schemeClr>
              </a:gs>
            </a:gsLst>
            <a:lin ang="5400000" scaled="0"/>
          </a:gradFill>
          <a:ln>
            <a:gradFill>
              <a:gsLst>
                <a:gs pos="25000">
                  <a:schemeClr val="accent2">
                    <a:lumMod val="50000"/>
                  </a:schemeClr>
                </a:gs>
                <a:gs pos="89000">
                  <a:schemeClr val="tx1">
                    <a:lumMod val="50000"/>
                    <a:lumOff val="50000"/>
                    <a:alpha val="0"/>
                  </a:schemeClr>
                </a:gs>
              </a:gsLst>
              <a:lin ang="5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3200" dirty="0" smtClean="0">
                <a:solidFill>
                  <a:schemeClr val="accent2">
                    <a:lumMod val="75000"/>
                  </a:schemeClr>
                </a:solidFill>
              </a:rPr>
              <a:t>Levels </a:t>
            </a:r>
            <a:r>
              <a:rPr lang="en-GB" sz="3200" dirty="0">
                <a:solidFill>
                  <a:schemeClr val="accent2">
                    <a:lumMod val="75000"/>
                  </a:schemeClr>
                </a:solidFill>
              </a:rPr>
              <a:t>of </a:t>
            </a:r>
            <a:r>
              <a:rPr lang="en-GB" sz="3200" dirty="0" smtClean="0">
                <a:solidFill>
                  <a:schemeClr val="accent2">
                    <a:lumMod val="75000"/>
                  </a:schemeClr>
                </a:solidFill>
              </a:rPr>
              <a:t>difficulty</a:t>
            </a:r>
            <a:br>
              <a:rPr lang="en-GB" sz="3200" dirty="0" smtClean="0">
                <a:solidFill>
                  <a:schemeClr val="accent2">
                    <a:lumMod val="75000"/>
                  </a:schemeClr>
                </a:solidFill>
              </a:rPr>
            </a:br>
            <a:endParaRPr lang="en-GB" sz="3200" dirty="0">
              <a:solidFill>
                <a:schemeClr val="accent2">
                  <a:lumMod val="75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chemeClr val="accent2">
                    <a:lumMod val="75000"/>
                  </a:schemeClr>
                </a:solidFill>
              </a:rPr>
              <a:t>Entry Level to Level 8</a:t>
            </a:r>
          </a:p>
          <a:p>
            <a:endParaRPr lang="en-GB" sz="3200" dirty="0">
              <a:solidFill>
                <a:schemeClr val="accent2">
                  <a:lumMod val="75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chemeClr val="accent2">
                    <a:lumMod val="75000"/>
                  </a:schemeClr>
                </a:solidFill>
              </a:rPr>
              <a:t>GCSE is currently the first recognised level of qualification across the </a:t>
            </a:r>
            <a:r>
              <a:rPr lang="en-GB" sz="3200" dirty="0" smtClean="0">
                <a:solidFill>
                  <a:schemeClr val="accent2">
                    <a:lumMod val="75000"/>
                  </a:schemeClr>
                </a:solidFill>
              </a:rPr>
              <a:t>UAE</a:t>
            </a:r>
            <a:br>
              <a:rPr lang="en-GB" sz="3200" dirty="0" smtClean="0">
                <a:solidFill>
                  <a:schemeClr val="accent2">
                    <a:lumMod val="75000"/>
                  </a:schemeClr>
                </a:solidFill>
              </a:rPr>
            </a:br>
            <a:endParaRPr lang="en-GB" sz="3200" dirty="0">
              <a:solidFill>
                <a:schemeClr val="accent2">
                  <a:lumMod val="75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chemeClr val="accent2">
                    <a:lumMod val="75000"/>
                  </a:schemeClr>
                </a:solidFill>
              </a:rPr>
              <a:t>Students can still achieve qualification below GCSE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>
              <a:solidFill>
                <a:schemeClr val="accent2">
                  <a:lumMod val="75000"/>
                </a:schemeClr>
              </a:solidFill>
              <a:uFillTx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 smtClean="0">
              <a:solidFill>
                <a:schemeClr val="accent2">
                  <a:lumMod val="75000"/>
                </a:schemeClr>
              </a:solidFill>
              <a:uFillTx/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639763"/>
          </a:xfrm>
        </p:spPr>
        <p:txBody>
          <a:bodyPr/>
          <a:lstStyle/>
          <a:p>
            <a:pPr>
              <a:buNone/>
            </a:pPr>
            <a:r>
              <a:rPr lang="en-US" dirty="0" smtClean="0">
                <a:uFillTx/>
              </a:rPr>
              <a:t>British System</a:t>
            </a:r>
            <a:br>
              <a:rPr lang="en-US" dirty="0" smtClean="0">
                <a:uFillTx/>
              </a:rPr>
            </a:br>
            <a:r>
              <a:rPr lang="en-US" dirty="0" smtClean="0">
                <a:uFillTx/>
              </a:rPr>
              <a:t>Qualifications and Credit Framework</a:t>
            </a:r>
            <a:endParaRPr lang="en-US" dirty="0"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618361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0" y="1484784"/>
            <a:ext cx="9144000" cy="639763"/>
          </a:xfrm>
        </p:spPr>
        <p:txBody>
          <a:bodyPr/>
          <a:lstStyle/>
          <a:p>
            <a:pPr algn="r">
              <a:buNone/>
            </a:pPr>
            <a:r>
              <a:rPr lang="en-US" dirty="0" smtClean="0">
                <a:uFillTx/>
              </a:rPr>
              <a:t>QCF </a:t>
            </a:r>
            <a:r>
              <a:rPr lang="en-US" dirty="0" smtClean="0"/>
              <a:t>Framework</a:t>
            </a:r>
            <a:endParaRPr lang="en-US" dirty="0">
              <a:uFillTx/>
            </a:endParaRPr>
          </a:p>
        </p:txBody>
      </p:sp>
      <p:pic>
        <p:nvPicPr>
          <p:cNvPr id="1026" name="Picture 2" descr="Framewo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700" y="116632"/>
            <a:ext cx="5614460" cy="6620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8298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ame Side Corner Rectangle 10"/>
          <p:cNvSpPr>
            <a:spLocks/>
          </p:cNvSpPr>
          <p:nvPr/>
        </p:nvSpPr>
        <p:spPr>
          <a:xfrm rot="10800000" flipV="1">
            <a:off x="395536" y="1124744"/>
            <a:ext cx="6048672" cy="5544615"/>
          </a:xfrm>
          <a:prstGeom prst="round2SameRect">
            <a:avLst/>
          </a:prstGeom>
          <a:gradFill>
            <a:gsLst>
              <a:gs pos="25000">
                <a:schemeClr val="bg1">
                  <a:alpha val="70000"/>
                </a:schemeClr>
              </a:gs>
              <a:gs pos="89000">
                <a:schemeClr val="tx1">
                  <a:lumMod val="50000"/>
                  <a:lumOff val="50000"/>
                  <a:alpha val="0"/>
                </a:schemeClr>
              </a:gs>
            </a:gsLst>
            <a:lin ang="5400000" scaled="0"/>
          </a:gradFill>
          <a:ln>
            <a:gradFill>
              <a:gsLst>
                <a:gs pos="25000">
                  <a:schemeClr val="accent2">
                    <a:lumMod val="50000"/>
                  </a:schemeClr>
                </a:gs>
                <a:gs pos="89000">
                  <a:schemeClr val="tx1">
                    <a:lumMod val="50000"/>
                    <a:lumOff val="50000"/>
                    <a:alpha val="0"/>
                  </a:schemeClr>
                </a:gs>
              </a:gsLst>
              <a:lin ang="5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3200" dirty="0" smtClean="0">
                <a:solidFill>
                  <a:schemeClr val="accent2">
                    <a:lumMod val="75000"/>
                  </a:schemeClr>
                </a:solidFill>
                <a:uFillTx/>
              </a:rPr>
              <a:t>Three elements: reading, speaking/listening</a:t>
            </a:r>
            <a:r>
              <a:rPr lang="en-GB" sz="3200" dirty="0" smtClean="0">
                <a:solidFill>
                  <a:schemeClr val="accent2">
                    <a:lumMod val="75000"/>
                  </a:schemeClr>
                </a:solidFill>
              </a:rPr>
              <a:t>, writing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3200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3200" dirty="0" smtClean="0">
                <a:solidFill>
                  <a:schemeClr val="accent2">
                    <a:lumMod val="75000"/>
                  </a:schemeClr>
                </a:solidFill>
              </a:rPr>
              <a:t>Reader and scribe allowed without access arrangement application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3200" dirty="0">
              <a:solidFill>
                <a:schemeClr val="accent2">
                  <a:lumMod val="75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3200" dirty="0" smtClean="0">
                <a:solidFill>
                  <a:schemeClr val="accent2">
                    <a:lumMod val="75000"/>
                  </a:schemeClr>
                </a:solidFill>
              </a:rPr>
              <a:t>Context is changeable without informing the exam board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3200" dirty="0">
              <a:solidFill>
                <a:schemeClr val="accent2">
                  <a:lumMod val="75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3200" dirty="0">
              <a:solidFill>
                <a:schemeClr val="accent2">
                  <a:lumMod val="75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3200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3200" dirty="0">
              <a:solidFill>
                <a:schemeClr val="accent2">
                  <a:lumMod val="75000"/>
                </a:schemeClr>
              </a:solidFill>
              <a:uFillTx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3200" dirty="0" smtClean="0">
              <a:solidFill>
                <a:schemeClr val="accent2">
                  <a:lumMod val="75000"/>
                </a:schemeClr>
              </a:solidFill>
              <a:uFillTx/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639763"/>
          </a:xfrm>
        </p:spPr>
        <p:txBody>
          <a:bodyPr/>
          <a:lstStyle/>
          <a:p>
            <a:pPr>
              <a:buNone/>
            </a:pPr>
            <a:r>
              <a:rPr lang="en-US" dirty="0" smtClean="0">
                <a:uFillTx/>
              </a:rPr>
              <a:t>Entry Level 1 – English</a:t>
            </a:r>
            <a:endParaRPr lang="en-US" dirty="0"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741808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ame Side Corner Rectangle 10"/>
          <p:cNvSpPr>
            <a:spLocks/>
          </p:cNvSpPr>
          <p:nvPr/>
        </p:nvSpPr>
        <p:spPr>
          <a:xfrm rot="10800000" flipV="1">
            <a:off x="395536" y="1124744"/>
            <a:ext cx="6048672" cy="5544615"/>
          </a:xfrm>
          <a:prstGeom prst="round2SameRect">
            <a:avLst/>
          </a:prstGeom>
          <a:gradFill>
            <a:gsLst>
              <a:gs pos="25000">
                <a:schemeClr val="bg1">
                  <a:alpha val="70000"/>
                </a:schemeClr>
              </a:gs>
              <a:gs pos="89000">
                <a:schemeClr val="tx1">
                  <a:lumMod val="50000"/>
                  <a:lumOff val="50000"/>
                  <a:alpha val="0"/>
                </a:schemeClr>
              </a:gs>
            </a:gsLst>
            <a:lin ang="5400000" scaled="0"/>
          </a:gradFill>
          <a:ln>
            <a:gradFill>
              <a:gsLst>
                <a:gs pos="25000">
                  <a:schemeClr val="accent2">
                    <a:lumMod val="50000"/>
                  </a:schemeClr>
                </a:gs>
                <a:gs pos="89000">
                  <a:schemeClr val="tx1">
                    <a:lumMod val="50000"/>
                    <a:lumOff val="50000"/>
                    <a:alpha val="0"/>
                  </a:schemeClr>
                </a:gs>
              </a:gsLst>
              <a:lin ang="5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en-GB" sz="3200" dirty="0">
              <a:solidFill>
                <a:schemeClr val="accent2">
                  <a:lumMod val="75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3200" dirty="0">
              <a:solidFill>
                <a:schemeClr val="accent2">
                  <a:lumMod val="75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3200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3200" dirty="0">
              <a:solidFill>
                <a:schemeClr val="accent2">
                  <a:lumMod val="75000"/>
                </a:schemeClr>
              </a:solidFill>
              <a:uFillTx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3200" dirty="0" smtClean="0">
              <a:solidFill>
                <a:schemeClr val="accent2">
                  <a:lumMod val="75000"/>
                </a:schemeClr>
              </a:solidFill>
              <a:uFillTx/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639763"/>
          </a:xfrm>
        </p:spPr>
        <p:txBody>
          <a:bodyPr/>
          <a:lstStyle/>
          <a:p>
            <a:pPr>
              <a:buNone/>
            </a:pPr>
            <a:r>
              <a:rPr lang="en-US" dirty="0" smtClean="0">
                <a:uFillTx/>
              </a:rPr>
              <a:t>Entry Level 1 – English - Reading</a:t>
            </a:r>
            <a:endParaRPr lang="en-US" dirty="0">
              <a:uFillTx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6088" t="11812" r="22519" b="8455"/>
          <a:stretch/>
        </p:blipFill>
        <p:spPr>
          <a:xfrm>
            <a:off x="-160312" y="980728"/>
            <a:ext cx="9289032" cy="5832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411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ame Side Corner Rectangle 10"/>
          <p:cNvSpPr>
            <a:spLocks/>
          </p:cNvSpPr>
          <p:nvPr/>
        </p:nvSpPr>
        <p:spPr>
          <a:xfrm rot="10800000" flipV="1">
            <a:off x="395536" y="1124744"/>
            <a:ext cx="6048672" cy="5544615"/>
          </a:xfrm>
          <a:prstGeom prst="round2SameRect">
            <a:avLst/>
          </a:prstGeom>
          <a:gradFill>
            <a:gsLst>
              <a:gs pos="25000">
                <a:schemeClr val="bg1">
                  <a:alpha val="70000"/>
                </a:schemeClr>
              </a:gs>
              <a:gs pos="89000">
                <a:schemeClr val="tx1">
                  <a:lumMod val="50000"/>
                  <a:lumOff val="50000"/>
                  <a:alpha val="0"/>
                </a:schemeClr>
              </a:gs>
            </a:gsLst>
            <a:lin ang="5400000" scaled="0"/>
          </a:gradFill>
          <a:ln>
            <a:gradFill>
              <a:gsLst>
                <a:gs pos="25000">
                  <a:schemeClr val="accent2">
                    <a:lumMod val="50000"/>
                  </a:schemeClr>
                </a:gs>
                <a:gs pos="89000">
                  <a:schemeClr val="tx1">
                    <a:lumMod val="50000"/>
                    <a:lumOff val="50000"/>
                    <a:alpha val="0"/>
                  </a:schemeClr>
                </a:gs>
              </a:gsLst>
              <a:lin ang="5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en-GB" sz="3200" dirty="0">
              <a:solidFill>
                <a:schemeClr val="accent2">
                  <a:lumMod val="75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3200" dirty="0">
              <a:solidFill>
                <a:schemeClr val="accent2">
                  <a:lumMod val="75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3200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3200" dirty="0">
              <a:solidFill>
                <a:schemeClr val="accent2">
                  <a:lumMod val="75000"/>
                </a:schemeClr>
              </a:solidFill>
              <a:uFillTx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3200" dirty="0" smtClean="0">
              <a:solidFill>
                <a:schemeClr val="accent2">
                  <a:lumMod val="75000"/>
                </a:schemeClr>
              </a:solidFill>
              <a:uFillTx/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639763"/>
          </a:xfrm>
        </p:spPr>
        <p:txBody>
          <a:bodyPr/>
          <a:lstStyle/>
          <a:p>
            <a:pPr>
              <a:buNone/>
            </a:pPr>
            <a:r>
              <a:rPr lang="en-US" dirty="0" smtClean="0">
                <a:uFillTx/>
              </a:rPr>
              <a:t>Entry Level 1 – English - Reading</a:t>
            </a:r>
            <a:endParaRPr lang="en-US" dirty="0">
              <a:uFillTx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9408" t="12796" r="26394" b="13377"/>
          <a:stretch/>
        </p:blipFill>
        <p:spPr>
          <a:xfrm>
            <a:off x="0" y="819175"/>
            <a:ext cx="9144000" cy="5912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2987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639763"/>
          </a:xfrm>
        </p:spPr>
        <p:txBody>
          <a:bodyPr/>
          <a:lstStyle/>
          <a:p>
            <a:pPr>
              <a:buNone/>
            </a:pPr>
            <a:r>
              <a:rPr lang="en-US" dirty="0" smtClean="0">
                <a:uFillTx/>
              </a:rPr>
              <a:t>Entry Level 1 – English – S&amp;L</a:t>
            </a:r>
            <a:endParaRPr lang="en-US" dirty="0">
              <a:uFillTx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7748" t="22641" r="25771" b="17312"/>
          <a:stretch/>
        </p:blipFill>
        <p:spPr>
          <a:xfrm>
            <a:off x="0" y="1556792"/>
            <a:ext cx="9108565" cy="4680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6432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639763"/>
          </a:xfrm>
        </p:spPr>
        <p:txBody>
          <a:bodyPr/>
          <a:lstStyle/>
          <a:p>
            <a:pPr>
              <a:buNone/>
            </a:pPr>
            <a:r>
              <a:rPr lang="en-US" dirty="0" smtClean="0">
                <a:uFillTx/>
              </a:rPr>
              <a:t>Entry Level 1 – English - Writing</a:t>
            </a:r>
            <a:endParaRPr lang="en-US" dirty="0">
              <a:uFillTx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4618" t="18500" r="21775" b="6302"/>
          <a:stretch/>
        </p:blipFill>
        <p:spPr>
          <a:xfrm>
            <a:off x="-216532" y="1124744"/>
            <a:ext cx="9577064" cy="5500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5912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639763"/>
          </a:xfrm>
        </p:spPr>
        <p:txBody>
          <a:bodyPr/>
          <a:lstStyle/>
          <a:p>
            <a:pPr>
              <a:buNone/>
            </a:pPr>
            <a:r>
              <a:rPr lang="en-US" dirty="0" smtClean="0">
                <a:uFillTx/>
              </a:rPr>
              <a:t>Entry Level 2 – English - Writing</a:t>
            </a:r>
            <a:endParaRPr lang="en-US" dirty="0">
              <a:uFillTx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16241" t="17516" r="36164" b="12594"/>
          <a:stretch/>
        </p:blipFill>
        <p:spPr>
          <a:xfrm>
            <a:off x="1025860" y="993246"/>
            <a:ext cx="7092280" cy="5855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935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639763"/>
          </a:xfrm>
        </p:spPr>
        <p:txBody>
          <a:bodyPr/>
          <a:lstStyle/>
          <a:p>
            <a:pPr>
              <a:buNone/>
            </a:pPr>
            <a:r>
              <a:rPr lang="en-US" dirty="0" smtClean="0">
                <a:uFillTx/>
              </a:rPr>
              <a:t>Entry Level 1 – </a:t>
            </a:r>
            <a:r>
              <a:rPr lang="en-US" dirty="0" err="1" smtClean="0">
                <a:uFillTx/>
              </a:rPr>
              <a:t>Maths</a:t>
            </a:r>
            <a:r>
              <a:rPr lang="en-US" dirty="0" smtClean="0">
                <a:uFillTx/>
              </a:rPr>
              <a:t/>
            </a:r>
            <a:br>
              <a:rPr lang="en-US" dirty="0" smtClean="0">
                <a:uFillTx/>
              </a:rPr>
            </a:br>
            <a:endParaRPr lang="en-US" dirty="0">
              <a:uFillTx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5726" t="11610" r="26203" b="7673"/>
          <a:stretch/>
        </p:blipFill>
        <p:spPr>
          <a:xfrm>
            <a:off x="143508" y="809303"/>
            <a:ext cx="8856984" cy="5904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4528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0" y="-27384"/>
            <a:ext cx="9144000" cy="639763"/>
          </a:xfrm>
        </p:spPr>
        <p:txBody>
          <a:bodyPr/>
          <a:lstStyle/>
          <a:p>
            <a:pPr>
              <a:buNone/>
            </a:pPr>
            <a:r>
              <a:rPr lang="en-US" dirty="0" smtClean="0">
                <a:uFillTx/>
              </a:rPr>
              <a:t>Entry Level 3 – </a:t>
            </a:r>
            <a:r>
              <a:rPr lang="en-US" dirty="0" err="1" smtClean="0">
                <a:uFillTx/>
              </a:rPr>
              <a:t>Maths</a:t>
            </a:r>
            <a:endParaRPr lang="en-US" dirty="0">
              <a:uFillTx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16794" t="12594" r="33951" b="8658"/>
          <a:stretch/>
        </p:blipFill>
        <p:spPr>
          <a:xfrm>
            <a:off x="247469" y="692696"/>
            <a:ext cx="6772803" cy="6087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2380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0" y="-27384"/>
            <a:ext cx="9144000" cy="639763"/>
          </a:xfrm>
        </p:spPr>
        <p:txBody>
          <a:bodyPr/>
          <a:lstStyle/>
          <a:p>
            <a:pPr>
              <a:buNone/>
            </a:pPr>
            <a:r>
              <a:rPr lang="en-US" dirty="0" smtClean="0">
                <a:uFillTx/>
              </a:rPr>
              <a:t>ASDAN</a:t>
            </a:r>
            <a:endParaRPr lang="en-US" dirty="0">
              <a:uFillTx/>
            </a:endParaRPr>
          </a:p>
        </p:txBody>
      </p:sp>
      <p:sp>
        <p:nvSpPr>
          <p:cNvPr id="4" name="Round Same Side Corner Rectangle 3"/>
          <p:cNvSpPr>
            <a:spLocks/>
          </p:cNvSpPr>
          <p:nvPr/>
        </p:nvSpPr>
        <p:spPr>
          <a:xfrm rot="10800000" flipV="1">
            <a:off x="395536" y="507952"/>
            <a:ext cx="6048672" cy="5984972"/>
          </a:xfrm>
          <a:prstGeom prst="round2SameRect">
            <a:avLst/>
          </a:prstGeom>
          <a:gradFill>
            <a:gsLst>
              <a:gs pos="25000">
                <a:schemeClr val="bg1">
                  <a:alpha val="70000"/>
                </a:schemeClr>
              </a:gs>
              <a:gs pos="89000">
                <a:schemeClr val="tx1">
                  <a:lumMod val="50000"/>
                  <a:lumOff val="50000"/>
                  <a:alpha val="0"/>
                </a:schemeClr>
              </a:gs>
            </a:gsLst>
            <a:lin ang="5400000" scaled="0"/>
          </a:gradFill>
          <a:ln>
            <a:gradFill>
              <a:gsLst>
                <a:gs pos="25000">
                  <a:schemeClr val="accent2">
                    <a:lumMod val="50000"/>
                  </a:schemeClr>
                </a:gs>
                <a:gs pos="89000">
                  <a:schemeClr val="tx1">
                    <a:lumMod val="50000"/>
                    <a:lumOff val="50000"/>
                    <a:alpha val="0"/>
                  </a:schemeClr>
                </a:gs>
              </a:gsLst>
              <a:lin ang="5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 smtClean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>
                <a:solidFill>
                  <a:schemeClr val="tx1"/>
                </a:solidFill>
              </a:rPr>
              <a:t>http</a:t>
            </a:r>
            <a:r>
              <a:rPr lang="en-GB" sz="2400" dirty="0">
                <a:solidFill>
                  <a:schemeClr val="tx1"/>
                </a:solidFill>
              </a:rPr>
              <a:t>://www.asdaninternational.com</a:t>
            </a:r>
            <a:r>
              <a:rPr lang="en-GB" sz="2400" dirty="0" smtClean="0">
                <a:solidFill>
                  <a:schemeClr val="tx1"/>
                </a:solidFill>
              </a:rPr>
              <a:t>/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>
                <a:solidFill>
                  <a:schemeClr val="tx1"/>
                </a:solidFill>
              </a:rPr>
              <a:t>Managed from the UK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>
                <a:solidFill>
                  <a:schemeClr val="tx1"/>
                </a:solidFill>
              </a:rPr>
              <a:t>Courses not regulated by </a:t>
            </a:r>
            <a:r>
              <a:rPr lang="en-GB" sz="2400" dirty="0" err="1" smtClean="0">
                <a:solidFill>
                  <a:schemeClr val="tx1"/>
                </a:solidFill>
              </a:rPr>
              <a:t>Ofqual</a:t>
            </a:r>
            <a:r>
              <a:rPr lang="en-GB" sz="2400" dirty="0" smtClean="0">
                <a:solidFill>
                  <a:schemeClr val="tx1"/>
                </a:solidFill>
              </a:rPr>
              <a:t> and so no training required for delivery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>
              <a:solidFill>
                <a:schemeClr val="tx1"/>
              </a:solidFill>
              <a:uFillTx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tx1"/>
                </a:solidFill>
              </a:rPr>
              <a:t>http://www.asdan.org.uk</a:t>
            </a:r>
            <a:r>
              <a:rPr lang="en-GB" sz="2400" dirty="0" smtClean="0">
                <a:solidFill>
                  <a:schemeClr val="tx1"/>
                </a:solidFill>
              </a:rPr>
              <a:t>/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>
                <a:solidFill>
                  <a:schemeClr val="tx1"/>
                </a:solidFill>
                <a:uFillTx/>
              </a:rPr>
              <a:t>Managed from the UK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>
                <a:solidFill>
                  <a:schemeClr val="tx1"/>
                </a:solidFill>
              </a:rPr>
              <a:t>Regulated by </a:t>
            </a:r>
            <a:r>
              <a:rPr lang="en-GB" sz="2400" dirty="0" err="1" smtClean="0">
                <a:solidFill>
                  <a:schemeClr val="tx1"/>
                </a:solidFill>
              </a:rPr>
              <a:t>Ofqual</a:t>
            </a:r>
            <a:r>
              <a:rPr lang="en-GB" sz="2400" dirty="0" smtClean="0">
                <a:solidFill>
                  <a:schemeClr val="tx1"/>
                </a:solidFill>
              </a:rPr>
              <a:t> and so training is mandatory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>
                <a:solidFill>
                  <a:schemeClr val="tx1"/>
                </a:solidFill>
              </a:rPr>
              <a:t>Modules are between 10 hours and 150 hours of learning time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 smtClean="0">
              <a:solidFill>
                <a:schemeClr val="tx1"/>
              </a:solidFill>
              <a:uFillTx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>
              <a:solidFill>
                <a:schemeClr val="tx1"/>
              </a:solidFill>
              <a:uFillTx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>
              <a:solidFill>
                <a:schemeClr val="tx1"/>
              </a:solidFill>
              <a:uFillTx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 smtClean="0">
              <a:solidFill>
                <a:schemeClr val="tx1"/>
              </a:solidFill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4142130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0" y="-27384"/>
            <a:ext cx="9144000" cy="639763"/>
          </a:xfrm>
        </p:spPr>
        <p:txBody>
          <a:bodyPr/>
          <a:lstStyle/>
          <a:p>
            <a:pPr>
              <a:buNone/>
            </a:pPr>
            <a:r>
              <a:rPr lang="en-US" dirty="0" smtClean="0">
                <a:uFillTx/>
              </a:rPr>
              <a:t>ASDAN</a:t>
            </a:r>
            <a:endParaRPr lang="en-US" dirty="0">
              <a:uFillTx/>
            </a:endParaRPr>
          </a:p>
        </p:txBody>
      </p:sp>
      <p:sp>
        <p:nvSpPr>
          <p:cNvPr id="4" name="Round Same Side Corner Rectangle 3"/>
          <p:cNvSpPr>
            <a:spLocks/>
          </p:cNvSpPr>
          <p:nvPr/>
        </p:nvSpPr>
        <p:spPr>
          <a:xfrm rot="10800000" flipV="1">
            <a:off x="395536" y="507952"/>
            <a:ext cx="6048672" cy="5984972"/>
          </a:xfrm>
          <a:prstGeom prst="round2SameRect">
            <a:avLst/>
          </a:prstGeom>
          <a:gradFill>
            <a:gsLst>
              <a:gs pos="25000">
                <a:schemeClr val="bg1">
                  <a:alpha val="70000"/>
                </a:schemeClr>
              </a:gs>
              <a:gs pos="89000">
                <a:schemeClr val="tx1">
                  <a:lumMod val="50000"/>
                  <a:lumOff val="50000"/>
                  <a:alpha val="0"/>
                </a:schemeClr>
              </a:gs>
            </a:gsLst>
            <a:lin ang="5400000" scaled="0"/>
          </a:gradFill>
          <a:ln>
            <a:gradFill>
              <a:gsLst>
                <a:gs pos="25000">
                  <a:schemeClr val="accent2">
                    <a:lumMod val="50000"/>
                  </a:schemeClr>
                </a:gs>
                <a:gs pos="89000">
                  <a:schemeClr val="tx1">
                    <a:lumMod val="50000"/>
                    <a:lumOff val="50000"/>
                    <a:alpha val="0"/>
                  </a:schemeClr>
                </a:gs>
              </a:gsLst>
              <a:lin ang="5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B" sz="2400" dirty="0"/>
              <a:t>ASDAN courses fall into three categories:</a:t>
            </a:r>
          </a:p>
          <a:p>
            <a:r>
              <a:rPr lang="en-GB" sz="2400" b="1" dirty="0" smtClean="0">
                <a:solidFill>
                  <a:schemeClr val="tx1"/>
                </a:solidFill>
              </a:rPr>
              <a:t>Curriculum programmes:</a:t>
            </a:r>
          </a:p>
          <a:p>
            <a:r>
              <a:rPr lang="en-GB" sz="2400" dirty="0" smtClean="0">
                <a:solidFill>
                  <a:schemeClr val="tx1"/>
                </a:solidFill>
              </a:rPr>
              <a:t>Structured</a:t>
            </a:r>
            <a:r>
              <a:rPr lang="en-GB" sz="2400" dirty="0">
                <a:solidFill>
                  <a:schemeClr val="tx1"/>
                </a:solidFill>
              </a:rPr>
              <a:t>, ‘light-touch’ resources that promote active learning and progression and reward </a:t>
            </a:r>
            <a:r>
              <a:rPr lang="en-GB" sz="2400" dirty="0" smtClean="0">
                <a:solidFill>
                  <a:schemeClr val="tx1"/>
                </a:solidFill>
              </a:rPr>
              <a:t>achievement</a:t>
            </a:r>
          </a:p>
          <a:p>
            <a:endParaRPr lang="en-GB" sz="2400" dirty="0">
              <a:solidFill>
                <a:schemeClr val="tx1"/>
              </a:solidFill>
            </a:endParaRPr>
          </a:p>
          <a:p>
            <a:r>
              <a:rPr lang="en-GB" sz="2400" b="1" dirty="0" smtClean="0">
                <a:solidFill>
                  <a:schemeClr val="tx1"/>
                </a:solidFill>
              </a:rPr>
              <a:t>Development courses: </a:t>
            </a:r>
            <a:r>
              <a:rPr lang="en-GB" sz="2400" dirty="0">
                <a:solidFill>
                  <a:schemeClr val="tx1"/>
                </a:solidFill>
              </a:rPr>
              <a:t>A low-cost programme with a certificate at the end, for individuals or small numbers of learners</a:t>
            </a:r>
            <a:r>
              <a:rPr lang="en-GB" sz="2400" dirty="0" smtClean="0">
                <a:solidFill>
                  <a:schemeClr val="tx1"/>
                </a:solidFill>
              </a:rPr>
              <a:t>​.</a:t>
            </a:r>
          </a:p>
          <a:p>
            <a:endParaRPr lang="en-GB" sz="2400" dirty="0">
              <a:solidFill>
                <a:schemeClr val="tx1"/>
              </a:solidFill>
            </a:endParaRPr>
          </a:p>
          <a:p>
            <a:r>
              <a:rPr lang="en-GB" sz="2400" dirty="0">
                <a:solidFill>
                  <a:schemeClr val="tx1"/>
                </a:solidFill>
              </a:rPr>
              <a:t>ASDAN can also offer bespoke accreditation for your existing programme through </a:t>
            </a:r>
            <a:r>
              <a:rPr lang="en-GB" sz="2400" dirty="0" smtClean="0">
                <a:solidFill>
                  <a:schemeClr val="tx1"/>
                </a:solidFill>
              </a:rPr>
              <a:t>our </a:t>
            </a:r>
            <a:r>
              <a:rPr lang="en-GB" sz="2400" b="1" dirty="0" smtClean="0">
                <a:solidFill>
                  <a:schemeClr val="tx1"/>
                </a:solidFill>
              </a:rPr>
              <a:t>Customised Programmes </a:t>
            </a:r>
            <a:r>
              <a:rPr lang="en-GB" sz="2400" dirty="0" smtClean="0">
                <a:solidFill>
                  <a:schemeClr val="tx1"/>
                </a:solidFill>
              </a:rPr>
              <a:t>option</a:t>
            </a:r>
            <a:r>
              <a:rPr lang="en-GB" sz="2400" dirty="0">
                <a:solidFill>
                  <a:schemeClr val="tx1"/>
                </a:solidFill>
              </a:rPr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 smtClean="0">
              <a:solidFill>
                <a:schemeClr val="accent2">
                  <a:lumMod val="75000"/>
                </a:schemeClr>
              </a:solidFill>
              <a:uFillTx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>
              <a:solidFill>
                <a:schemeClr val="accent2">
                  <a:lumMod val="75000"/>
                </a:schemeClr>
              </a:solidFill>
              <a:uFillTx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>
              <a:solidFill>
                <a:schemeClr val="accent2">
                  <a:lumMod val="75000"/>
                </a:schemeClr>
              </a:solidFill>
              <a:uFillTx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 smtClean="0">
              <a:solidFill>
                <a:schemeClr val="accent2">
                  <a:lumMod val="75000"/>
                </a:schemeClr>
              </a:solidFill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416303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0" y="-27384"/>
            <a:ext cx="9144000" cy="639763"/>
          </a:xfrm>
        </p:spPr>
        <p:txBody>
          <a:bodyPr/>
          <a:lstStyle/>
          <a:p>
            <a:pPr>
              <a:buNone/>
            </a:pPr>
            <a:r>
              <a:rPr lang="en-US" dirty="0" smtClean="0">
                <a:uFillTx/>
              </a:rPr>
              <a:t>ASDAN</a:t>
            </a:r>
            <a:endParaRPr lang="en-US" dirty="0">
              <a:uFillTx/>
            </a:endParaRPr>
          </a:p>
        </p:txBody>
      </p:sp>
      <p:sp>
        <p:nvSpPr>
          <p:cNvPr id="4" name="Round Same Side Corner Rectangle 3"/>
          <p:cNvSpPr>
            <a:spLocks/>
          </p:cNvSpPr>
          <p:nvPr/>
        </p:nvSpPr>
        <p:spPr>
          <a:xfrm rot="10800000" flipV="1">
            <a:off x="395536" y="507952"/>
            <a:ext cx="6048672" cy="5984972"/>
          </a:xfrm>
          <a:prstGeom prst="round2SameRect">
            <a:avLst/>
          </a:prstGeom>
          <a:gradFill>
            <a:gsLst>
              <a:gs pos="25000">
                <a:schemeClr val="bg1">
                  <a:alpha val="70000"/>
                </a:schemeClr>
              </a:gs>
              <a:gs pos="89000">
                <a:schemeClr val="tx1">
                  <a:lumMod val="50000"/>
                  <a:lumOff val="50000"/>
                  <a:alpha val="0"/>
                </a:schemeClr>
              </a:gs>
            </a:gsLst>
            <a:lin ang="5400000" scaled="0"/>
          </a:gradFill>
          <a:ln>
            <a:gradFill>
              <a:gsLst>
                <a:gs pos="25000">
                  <a:schemeClr val="accent2">
                    <a:lumMod val="50000"/>
                  </a:schemeClr>
                </a:gs>
                <a:gs pos="89000">
                  <a:schemeClr val="tx1">
                    <a:lumMod val="50000"/>
                    <a:lumOff val="50000"/>
                    <a:alpha val="0"/>
                  </a:schemeClr>
                </a:gs>
              </a:gsLst>
              <a:lin ang="5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B" sz="2400" dirty="0"/>
              <a:t>ASDAN courses fall into three categories:</a:t>
            </a:r>
          </a:p>
          <a:p>
            <a:r>
              <a:rPr lang="en-GB" sz="2400" b="1" dirty="0" smtClean="0">
                <a:solidFill>
                  <a:schemeClr val="tx1"/>
                </a:solidFill>
              </a:rPr>
              <a:t>Resources:</a:t>
            </a:r>
          </a:p>
          <a:p>
            <a:endParaRPr lang="en-GB" sz="2400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 smtClean="0">
              <a:solidFill>
                <a:schemeClr val="accent2">
                  <a:lumMod val="75000"/>
                </a:schemeClr>
              </a:solidFill>
              <a:uFillTx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>
              <a:solidFill>
                <a:schemeClr val="accent2">
                  <a:lumMod val="75000"/>
                </a:schemeClr>
              </a:solidFill>
              <a:uFillTx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>
              <a:solidFill>
                <a:schemeClr val="accent2">
                  <a:lumMod val="75000"/>
                </a:schemeClr>
              </a:solidFill>
              <a:uFillTx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 smtClean="0">
              <a:solidFill>
                <a:schemeClr val="accent2">
                  <a:lumMod val="75000"/>
                </a:schemeClr>
              </a:solidFill>
              <a:uFillTx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33760" t="25594" r="15324" b="9532"/>
          <a:stretch/>
        </p:blipFill>
        <p:spPr>
          <a:xfrm>
            <a:off x="197768" y="590953"/>
            <a:ext cx="8748464" cy="6267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9996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0" y="-27384"/>
            <a:ext cx="9144000" cy="639763"/>
          </a:xfrm>
        </p:spPr>
        <p:txBody>
          <a:bodyPr/>
          <a:lstStyle/>
          <a:p>
            <a:pPr>
              <a:buNone/>
            </a:pPr>
            <a:r>
              <a:rPr lang="en-US" dirty="0" smtClean="0">
                <a:uFillTx/>
              </a:rPr>
              <a:t>ASDAN</a:t>
            </a:r>
            <a:endParaRPr lang="en-US" dirty="0">
              <a:uFillTx/>
            </a:endParaRPr>
          </a:p>
        </p:txBody>
      </p:sp>
      <p:sp>
        <p:nvSpPr>
          <p:cNvPr id="4" name="Round Same Side Corner Rectangle 3"/>
          <p:cNvSpPr>
            <a:spLocks/>
          </p:cNvSpPr>
          <p:nvPr/>
        </p:nvSpPr>
        <p:spPr>
          <a:xfrm rot="10800000" flipV="1">
            <a:off x="395536" y="507952"/>
            <a:ext cx="6048672" cy="5984972"/>
          </a:xfrm>
          <a:prstGeom prst="round2SameRect">
            <a:avLst/>
          </a:prstGeom>
          <a:gradFill>
            <a:gsLst>
              <a:gs pos="25000">
                <a:schemeClr val="bg1">
                  <a:alpha val="70000"/>
                </a:schemeClr>
              </a:gs>
              <a:gs pos="89000">
                <a:schemeClr val="tx1">
                  <a:lumMod val="50000"/>
                  <a:lumOff val="50000"/>
                  <a:alpha val="0"/>
                </a:schemeClr>
              </a:gs>
            </a:gsLst>
            <a:lin ang="5400000" scaled="0"/>
          </a:gradFill>
          <a:ln>
            <a:gradFill>
              <a:gsLst>
                <a:gs pos="25000">
                  <a:schemeClr val="accent2">
                    <a:lumMod val="50000"/>
                  </a:schemeClr>
                </a:gs>
                <a:gs pos="89000">
                  <a:schemeClr val="tx1">
                    <a:lumMod val="50000"/>
                    <a:lumOff val="50000"/>
                    <a:alpha val="0"/>
                  </a:schemeClr>
                </a:gs>
              </a:gsLst>
              <a:lin ang="5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B" sz="2400" dirty="0"/>
              <a:t>ASDAN courses fall into three categories:</a:t>
            </a:r>
          </a:p>
          <a:p>
            <a:r>
              <a:rPr lang="en-GB" sz="2800" b="1" dirty="0" smtClean="0">
                <a:solidFill>
                  <a:schemeClr val="tx1"/>
                </a:solidFill>
              </a:rPr>
              <a:t>Topics:</a:t>
            </a:r>
            <a:endParaRPr lang="en-GB" sz="2800" dirty="0" smtClean="0">
              <a:solidFill>
                <a:schemeClr val="tx1"/>
              </a:solidFill>
            </a:endParaRPr>
          </a:p>
          <a:p>
            <a:r>
              <a:rPr lang="en-GB" sz="2400" dirty="0" smtClean="0">
                <a:solidFill>
                  <a:schemeClr val="tx1"/>
                </a:solidFill>
              </a:rPr>
              <a:t>English / Maths / Computing</a:t>
            </a:r>
          </a:p>
          <a:p>
            <a:r>
              <a:rPr lang="en-GB" sz="2400" dirty="0" smtClean="0">
                <a:solidFill>
                  <a:schemeClr val="tx1"/>
                </a:solidFill>
              </a:rPr>
              <a:t>Animal Care / Hair and Beauty</a:t>
            </a:r>
          </a:p>
          <a:p>
            <a:r>
              <a:rPr lang="en-GB" sz="2400" dirty="0" smtClean="0">
                <a:solidFill>
                  <a:schemeClr val="tx1"/>
                </a:solidFill>
              </a:rPr>
              <a:t>Personal Finance</a:t>
            </a:r>
          </a:p>
          <a:p>
            <a:r>
              <a:rPr lang="en-GB" sz="2400" dirty="0" err="1" smtClean="0">
                <a:solidFill>
                  <a:schemeClr val="tx1"/>
                </a:solidFill>
              </a:rPr>
              <a:t>Roadwise</a:t>
            </a:r>
            <a:endParaRPr lang="en-GB" sz="2400" dirty="0" smtClean="0">
              <a:solidFill>
                <a:schemeClr val="tx1"/>
              </a:solidFill>
            </a:endParaRPr>
          </a:p>
          <a:p>
            <a:r>
              <a:rPr lang="en-GB" sz="2400" dirty="0" smtClean="0">
                <a:solidFill>
                  <a:schemeClr val="tx1"/>
                </a:solidFill>
              </a:rPr>
              <a:t>History</a:t>
            </a:r>
          </a:p>
          <a:p>
            <a:r>
              <a:rPr lang="en-GB" sz="2400" dirty="0" smtClean="0">
                <a:solidFill>
                  <a:schemeClr val="tx1"/>
                </a:solidFill>
              </a:rPr>
              <a:t>Hospitality</a:t>
            </a:r>
          </a:p>
          <a:p>
            <a:r>
              <a:rPr lang="en-GB" sz="2400" dirty="0" smtClean="0">
                <a:solidFill>
                  <a:schemeClr val="tx1"/>
                </a:solidFill>
              </a:rPr>
              <a:t>Rugby</a:t>
            </a:r>
          </a:p>
          <a:p>
            <a:r>
              <a:rPr lang="en-GB" sz="2400" dirty="0" smtClean="0">
                <a:solidFill>
                  <a:schemeClr val="tx1"/>
                </a:solidFill>
              </a:rPr>
              <a:t>Volunteering</a:t>
            </a:r>
          </a:p>
          <a:p>
            <a:r>
              <a:rPr lang="en-GB" sz="2400" dirty="0" smtClean="0">
                <a:solidFill>
                  <a:schemeClr val="tx1"/>
                </a:solidFill>
              </a:rPr>
              <a:t>Sport and Fitness</a:t>
            </a:r>
          </a:p>
          <a:p>
            <a:r>
              <a:rPr lang="en-GB" sz="2400" dirty="0" smtClean="0">
                <a:solidFill>
                  <a:schemeClr val="tx1"/>
                </a:solidFill>
              </a:rPr>
              <a:t>Leadership</a:t>
            </a:r>
          </a:p>
          <a:p>
            <a:r>
              <a:rPr lang="en-GB" sz="2400" dirty="0" smtClean="0">
                <a:solidFill>
                  <a:schemeClr val="tx1"/>
                </a:solidFill>
              </a:rPr>
              <a:t>Islam and citizenship</a:t>
            </a:r>
          </a:p>
          <a:p>
            <a:endParaRPr lang="en-GB" sz="2400" dirty="0">
              <a:solidFill>
                <a:schemeClr val="tx1"/>
              </a:solidFill>
            </a:endParaRPr>
          </a:p>
          <a:p>
            <a:r>
              <a:rPr lang="en-GB" sz="2400" dirty="0" smtClean="0">
                <a:solidFill>
                  <a:schemeClr val="tx1"/>
                </a:solidFill>
              </a:rPr>
              <a:t>Find out more with a non </a:t>
            </a:r>
            <a:r>
              <a:rPr lang="en-GB" sz="2400" dirty="0" err="1" smtClean="0">
                <a:solidFill>
                  <a:schemeClr val="tx1"/>
                </a:solidFill>
              </a:rPr>
              <a:t>commital</a:t>
            </a:r>
            <a:r>
              <a:rPr lang="en-GB" sz="2400" dirty="0" smtClean="0">
                <a:solidFill>
                  <a:schemeClr val="tx1"/>
                </a:solidFill>
              </a:rPr>
              <a:t> expression of interest</a:t>
            </a:r>
          </a:p>
          <a:p>
            <a:endParaRPr lang="en-GB" sz="2400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 smtClean="0">
              <a:solidFill>
                <a:schemeClr val="accent2">
                  <a:lumMod val="75000"/>
                </a:schemeClr>
              </a:solidFill>
              <a:uFillTx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>
              <a:solidFill>
                <a:schemeClr val="accent2">
                  <a:lumMod val="75000"/>
                </a:schemeClr>
              </a:solidFill>
              <a:uFillTx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>
              <a:solidFill>
                <a:schemeClr val="accent2">
                  <a:lumMod val="75000"/>
                </a:schemeClr>
              </a:solidFill>
              <a:uFillTx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 smtClean="0">
              <a:solidFill>
                <a:schemeClr val="accent2">
                  <a:lumMod val="75000"/>
                </a:schemeClr>
              </a:solidFill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47011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0" y="-27384"/>
            <a:ext cx="9144000" cy="639763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Contact</a:t>
            </a:r>
            <a:endParaRPr lang="en-US" dirty="0">
              <a:uFillTx/>
            </a:endParaRPr>
          </a:p>
        </p:txBody>
      </p:sp>
      <p:sp>
        <p:nvSpPr>
          <p:cNvPr id="4" name="Round Same Side Corner Rectangle 3"/>
          <p:cNvSpPr>
            <a:spLocks/>
          </p:cNvSpPr>
          <p:nvPr/>
        </p:nvSpPr>
        <p:spPr>
          <a:xfrm rot="10800000" flipV="1">
            <a:off x="395536" y="507952"/>
            <a:ext cx="6048672" cy="5984972"/>
          </a:xfrm>
          <a:prstGeom prst="round2SameRect">
            <a:avLst/>
          </a:prstGeom>
          <a:gradFill>
            <a:gsLst>
              <a:gs pos="25000">
                <a:schemeClr val="bg1">
                  <a:alpha val="70000"/>
                </a:schemeClr>
              </a:gs>
              <a:gs pos="89000">
                <a:schemeClr val="tx1">
                  <a:lumMod val="50000"/>
                  <a:lumOff val="50000"/>
                  <a:alpha val="0"/>
                </a:schemeClr>
              </a:gs>
            </a:gsLst>
            <a:lin ang="5400000" scaled="0"/>
          </a:gradFill>
          <a:ln>
            <a:gradFill>
              <a:gsLst>
                <a:gs pos="25000">
                  <a:schemeClr val="accent2">
                    <a:lumMod val="50000"/>
                  </a:schemeClr>
                </a:gs>
                <a:gs pos="89000">
                  <a:schemeClr val="tx1">
                    <a:lumMod val="50000"/>
                    <a:lumOff val="50000"/>
                    <a:alpha val="0"/>
                  </a:schemeClr>
                </a:gs>
              </a:gsLst>
              <a:lin ang="5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B" sz="2400" dirty="0"/>
              <a:t>ASDAN courses fall into three categories:</a:t>
            </a:r>
          </a:p>
          <a:p>
            <a:r>
              <a:rPr lang="en-GB" sz="2800" b="1" dirty="0" smtClean="0">
                <a:solidFill>
                  <a:schemeClr val="tx1"/>
                </a:solidFill>
              </a:rPr>
              <a:t>Louise Dawson</a:t>
            </a:r>
            <a:endParaRPr lang="en-GB" sz="2800" dirty="0" smtClean="0">
              <a:solidFill>
                <a:schemeClr val="tx1"/>
              </a:solidFill>
            </a:endParaRPr>
          </a:p>
          <a:p>
            <a:r>
              <a:rPr lang="en-GB" sz="2800" dirty="0" smtClean="0">
                <a:solidFill>
                  <a:schemeClr val="tx1"/>
                </a:solidFill>
                <a:uFillTx/>
              </a:rPr>
              <a:t>L-dawson@kingsalbarsha.com</a:t>
            </a:r>
          </a:p>
          <a:p>
            <a:endParaRPr lang="en-GB" sz="2800" b="1" dirty="0">
              <a:solidFill>
                <a:schemeClr val="tx1"/>
              </a:solidFill>
            </a:endParaRPr>
          </a:p>
          <a:p>
            <a:r>
              <a:rPr lang="en-GB" sz="2800" b="1" dirty="0" smtClean="0">
                <a:solidFill>
                  <a:schemeClr val="tx1"/>
                </a:solidFill>
                <a:uFillTx/>
              </a:rPr>
              <a:t>UK Distance Learning</a:t>
            </a:r>
          </a:p>
          <a:p>
            <a:r>
              <a:rPr lang="en-GB" sz="2800" dirty="0" smtClean="0">
                <a:solidFill>
                  <a:schemeClr val="tx1"/>
                </a:solidFill>
              </a:rPr>
              <a:t>shaun@ukdlp.com</a:t>
            </a:r>
            <a:endParaRPr lang="en-GB" sz="2800" dirty="0">
              <a:solidFill>
                <a:schemeClr val="tx1"/>
              </a:solidFill>
            </a:endParaRPr>
          </a:p>
          <a:p>
            <a:r>
              <a:rPr lang="en-GB" sz="2400" dirty="0">
                <a:solidFill>
                  <a:schemeClr val="tx1"/>
                </a:solidFill>
              </a:rPr>
              <a:t>http://www.ukdlp-distance-learning.com/</a:t>
            </a:r>
          </a:p>
          <a:p>
            <a:endParaRPr lang="en-GB" sz="2800" b="1" dirty="0" smtClean="0">
              <a:solidFill>
                <a:schemeClr val="tx1"/>
              </a:solidFill>
              <a:uFillTx/>
            </a:endParaRPr>
          </a:p>
          <a:p>
            <a:r>
              <a:rPr lang="en-GB" sz="2800" b="1" dirty="0" smtClean="0">
                <a:solidFill>
                  <a:schemeClr val="tx1"/>
                </a:solidFill>
                <a:uFillTx/>
              </a:rPr>
              <a:t>ASDAN International</a:t>
            </a:r>
          </a:p>
          <a:p>
            <a:r>
              <a:rPr lang="en-GB" sz="2400" dirty="0">
                <a:solidFill>
                  <a:schemeClr val="tx1"/>
                </a:solidFill>
              </a:rPr>
              <a:t>http://www.asdaninternational.com/</a:t>
            </a:r>
          </a:p>
          <a:p>
            <a:endParaRPr lang="en-GB" sz="2800" b="1" dirty="0" smtClean="0">
              <a:solidFill>
                <a:schemeClr val="tx1"/>
              </a:solidFill>
              <a:uFillTx/>
            </a:endParaRPr>
          </a:p>
          <a:p>
            <a:r>
              <a:rPr lang="en-GB" sz="2800" b="1" dirty="0" smtClean="0">
                <a:solidFill>
                  <a:schemeClr val="tx1"/>
                </a:solidFill>
              </a:rPr>
              <a:t>ASDN UK</a:t>
            </a:r>
          </a:p>
          <a:p>
            <a:r>
              <a:rPr lang="en-GB" sz="2800" dirty="0">
                <a:solidFill>
                  <a:schemeClr val="tx1"/>
                </a:solidFill>
              </a:rPr>
              <a:t>http://www.asdan.org.uk/</a:t>
            </a:r>
          </a:p>
          <a:p>
            <a:endParaRPr lang="en-GB" sz="2800" b="1" dirty="0" smtClean="0">
              <a:solidFill>
                <a:schemeClr val="tx1"/>
              </a:solidFill>
            </a:endParaRPr>
          </a:p>
          <a:p>
            <a:endParaRPr lang="en-GB" sz="2800" b="1" dirty="0" smtClean="0">
              <a:solidFill>
                <a:schemeClr val="tx1"/>
              </a:solidFill>
              <a:uFillTx/>
            </a:endParaRPr>
          </a:p>
          <a:p>
            <a:endParaRPr lang="en-GB" sz="2800" b="1" dirty="0">
              <a:solidFill>
                <a:schemeClr val="tx1"/>
              </a:solidFill>
            </a:endParaRPr>
          </a:p>
          <a:p>
            <a:endParaRPr lang="en-GB" sz="2400" dirty="0" smtClean="0">
              <a:solidFill>
                <a:schemeClr val="accent2">
                  <a:lumMod val="75000"/>
                </a:schemeClr>
              </a:solidFill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432129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M_global_desk">
  <a:themeElements>
    <a:clrScheme name="custom">
      <a:dk1>
        <a:srgbClr val="000000"/>
      </a:dk1>
      <a:lt1>
        <a:srgbClr val="FFFFFF"/>
      </a:lt1>
      <a:dk2>
        <a:srgbClr val="04617B"/>
      </a:dk2>
      <a:lt2>
        <a:srgbClr val="DBF5F9"/>
      </a:lt2>
      <a:accent1>
        <a:srgbClr val="232F7C"/>
      </a:accent1>
      <a:accent2>
        <a:srgbClr val="237BD6"/>
      </a:accent2>
      <a:accent3>
        <a:srgbClr val="D0082B"/>
      </a:accent3>
      <a:accent4>
        <a:srgbClr val="CED008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1">
          <a:schemeClr val="accent1"/>
        </a:fillRef>
        <a:effectRef idx="1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 vert="horz" lIns="91440" tIns="45720" rIns="91440" bIns="45720" rtlCol="0" anchor="ctr">
        <a:normAutofit/>
      </a:bodyPr>
      <a:lstStyle>
        <a:defPPr marL="0" marR="0" indent="0" algn="l" defTabSz="914400" rtl="0" eaLnBrk="1" fontAlgn="auto" latinLnBrk="0" hangingPunct="1">
          <a:lnSpc>
            <a:spcPct val="100000"/>
          </a:lnSpc>
          <a:spcBef>
            <a:spcPct val="0"/>
          </a:spcBef>
          <a:spcAft>
            <a:spcPts val="0"/>
          </a:spcAft>
          <a:buFontTx/>
          <a:buNone/>
          <a:defRPr kumimoji="0" sz="2400" b="0" i="0" u="none" strike="noStrike" kern="1200" cap="none" spc="0" normalizeH="0" baseline="0" noProof="0" dirty="0" smtClean="0">
            <a:ln>
              <a:noFill/>
            </a:ln>
            <a:solidFill>
              <a:schemeClr val="tx1"/>
            </a:solidFill>
            <a:effectLst/>
            <a:uFillTx/>
            <a:latin typeface="Perpetua" pitchFamily="18" charset="0"/>
            <a:ea typeface="+mj-ea"/>
            <a:cs typeface="+mj-cs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1">
          <a:schemeClr val="accent1"/>
        </a:fillRef>
        <a:effectRef idx="1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/>
      <a:lstStyle/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1">
          <a:schemeClr val="accent1"/>
        </a:fillRef>
        <a:effectRef idx="1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/>
      <a:lstStyle/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PM_global_desk</Template>
  <TotalTime>2592</TotalTime>
  <Words>314</Words>
  <Application>Microsoft Office PowerPoint</Application>
  <PresentationFormat>On-screen Show (4:3)</PresentationFormat>
  <Paragraphs>137</Paragraphs>
  <Slides>17</Slides>
  <Notes>17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PM_global_desk</vt:lpstr>
      <vt:lpstr>Courses and Qualifications for Secondary SEND Students </vt:lpstr>
      <vt:lpstr>British System Qualifications and Credit Framework</vt:lpstr>
      <vt:lpstr>British System Qualifications and Credit Framework</vt:lpstr>
      <vt:lpstr>QCF Framework</vt:lpstr>
      <vt:lpstr>Entry Level 1 – English</vt:lpstr>
      <vt:lpstr>Entry Level 1 – English - Reading</vt:lpstr>
      <vt:lpstr>Entry Level 1 – English - Reading</vt:lpstr>
      <vt:lpstr>Entry Level 1 – English – S&amp;L</vt:lpstr>
      <vt:lpstr>Entry Level 1 – English - Writing</vt:lpstr>
      <vt:lpstr>Entry Level 2 – English - Writing</vt:lpstr>
      <vt:lpstr>Entry Level 1 – Maths </vt:lpstr>
      <vt:lpstr>Entry Level 3 – Maths</vt:lpstr>
      <vt:lpstr>ASDAN</vt:lpstr>
      <vt:lpstr>ASDAN</vt:lpstr>
      <vt:lpstr>ASDAN</vt:lpstr>
      <vt:lpstr>ASDAN</vt:lpstr>
      <vt:lpstr>Contact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Achievement Centre (ACe)</dc:title>
  <dc:creator>ldawson</dc:creator>
  <cp:lastModifiedBy>Rachael Edgar</cp:lastModifiedBy>
  <cp:revision>63</cp:revision>
  <cp:lastPrinted>2014-08-25T06:56:32Z</cp:lastPrinted>
  <dcterms:created xsi:type="dcterms:W3CDTF">2014-06-22T16:07:23Z</dcterms:created>
  <dcterms:modified xsi:type="dcterms:W3CDTF">2016-02-29T07:35:07Z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TC018572789991</vt:lpwstr>
  </property>
</Properties>
</file>