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37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1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95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77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0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37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29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5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11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38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7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67754-C558-4B58-8EFF-1C2755184202}" type="datetimeFigureOut">
              <a:rPr lang="en-GB" smtClean="0"/>
              <a:t>24/04/2016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11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36171" y="1052736"/>
            <a:ext cx="8229600" cy="1143000"/>
          </a:xfrm>
        </p:spPr>
        <p:txBody>
          <a:bodyPr/>
          <a:lstStyle/>
          <a:p>
            <a:r>
              <a:rPr lang="en-GB" altLang="en-US" dirty="0" smtClean="0">
                <a:solidFill>
                  <a:srgbClr val="7030A0"/>
                </a:solidFill>
              </a:rPr>
              <a:t>F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en-GB" altLang="en-US" dirty="0" smtClean="0">
                <a:solidFill>
                  <a:srgbClr val="00B050"/>
                </a:solidFill>
              </a:rPr>
              <a:t>e</a:t>
            </a:r>
            <a:r>
              <a:rPr lang="en-GB" altLang="en-US" dirty="0" smtClean="0">
                <a:solidFill>
                  <a:srgbClr val="7030A0"/>
                </a:solidFill>
              </a:rPr>
              <a:t>d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GB" altLang="en-US" dirty="0" smtClean="0">
                <a:solidFill>
                  <a:srgbClr val="00B050"/>
                </a:solidFill>
              </a:rPr>
              <a:t>a</a:t>
            </a:r>
            <a:r>
              <a:rPr lang="en-GB" altLang="en-US" dirty="0" smtClean="0">
                <a:solidFill>
                  <a:srgbClr val="7030A0"/>
                </a:solidFill>
              </a:rPr>
              <a:t>c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GB" altLang="en-US" dirty="0" smtClean="0">
                <a:solidFill>
                  <a:srgbClr val="7030A0"/>
                </a:solidFill>
              </a:rPr>
              <a:t>!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51678" y="3005049"/>
            <a:ext cx="8229600" cy="3849688"/>
          </a:xfrm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</a:pPr>
            <a:r>
              <a:rPr lang="en-GB" altLang="en-US" dirty="0" smtClean="0"/>
              <a:t>During classroom discussion, what to do if you are asked to give some “ABC feedback”</a:t>
            </a:r>
          </a:p>
          <a:p>
            <a:pPr marL="0" indent="0">
              <a:buFontTx/>
              <a:buNone/>
            </a:pPr>
            <a:endParaRPr lang="en-GB" altLang="en-US" dirty="0" smtClean="0"/>
          </a:p>
          <a:p>
            <a:pPr marL="0" indent="0">
              <a:buFontTx/>
              <a:buNone/>
            </a:pPr>
            <a:r>
              <a:rPr lang="en-GB" altLang="en-US" sz="3900" b="1" dirty="0" smtClean="0">
                <a:solidFill>
                  <a:srgbClr val="7030A0"/>
                </a:solidFill>
              </a:rPr>
              <a:t>A</a:t>
            </a:r>
            <a:r>
              <a:rPr lang="en-GB" altLang="en-US" sz="2800" b="1" dirty="0" smtClean="0"/>
              <a:t>= </a:t>
            </a:r>
            <a:r>
              <a:rPr lang="en-GB" altLang="en-US" sz="2800" b="1" dirty="0" smtClean="0"/>
              <a:t>AGREE WITH- </a:t>
            </a:r>
            <a:r>
              <a:rPr lang="en-GB" altLang="en-US" sz="3300" b="1" dirty="0" smtClean="0">
                <a:solidFill>
                  <a:srgbClr val="7030A0"/>
                </a:solidFill>
              </a:rPr>
              <a:t>CO-OPERATE</a:t>
            </a:r>
            <a:r>
              <a:rPr lang="en-GB" altLang="en-US" sz="2800" b="1" dirty="0" smtClean="0">
                <a:solidFill>
                  <a:srgbClr val="0070C0"/>
                </a:solidFill>
              </a:rPr>
              <a:t> </a:t>
            </a:r>
            <a:r>
              <a:rPr lang="en-GB" altLang="en-US" sz="2000" dirty="0" smtClean="0"/>
              <a:t>Explain </a:t>
            </a:r>
            <a:r>
              <a:rPr lang="en-GB" altLang="en-US" sz="2000" dirty="0" smtClean="0"/>
              <a:t>how you agree with your peer’s answer.</a:t>
            </a:r>
          </a:p>
          <a:p>
            <a:pPr marL="0" indent="0">
              <a:buFontTx/>
              <a:buNone/>
            </a:pPr>
            <a:endParaRPr lang="en-GB" altLang="en-US" sz="2400" b="1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en-GB" altLang="en-US" sz="4200" b="1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GB" altLang="en-US" sz="2800" b="1" dirty="0" smtClean="0"/>
              <a:t>= BUILD UPON- </a:t>
            </a:r>
            <a:r>
              <a:rPr lang="en-GB" altLang="en-US" sz="3300" b="1" dirty="0" smtClean="0">
                <a:solidFill>
                  <a:schemeClr val="accent6">
                    <a:lumMod val="75000"/>
                  </a:schemeClr>
                </a:solidFill>
              </a:rPr>
              <a:t>EXPAND</a:t>
            </a:r>
            <a:r>
              <a:rPr lang="en-GB" alt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altLang="en-US" sz="2000" dirty="0" smtClean="0"/>
              <a:t>Try </a:t>
            </a:r>
            <a:r>
              <a:rPr lang="en-GB" altLang="en-US" sz="2000" dirty="0" smtClean="0"/>
              <a:t>and build upon your peer’s answer.</a:t>
            </a:r>
          </a:p>
          <a:p>
            <a:pPr marL="0" indent="0">
              <a:buFontTx/>
              <a:buNone/>
            </a:pPr>
            <a:endParaRPr lang="en-GB" altLang="en-US" sz="2000" dirty="0" smtClean="0"/>
          </a:p>
          <a:p>
            <a:pPr marL="0" indent="0">
              <a:buFontTx/>
              <a:buNone/>
            </a:pPr>
            <a:r>
              <a:rPr lang="en-GB" altLang="en-US" sz="4200" b="1" dirty="0" smtClean="0">
                <a:solidFill>
                  <a:srgbClr val="00B050"/>
                </a:solidFill>
              </a:rPr>
              <a:t>C</a:t>
            </a:r>
            <a:r>
              <a:rPr lang="en-GB" altLang="en-US" sz="2800" b="1" dirty="0" smtClean="0"/>
              <a:t>= </a:t>
            </a:r>
            <a:r>
              <a:rPr lang="en-GB" altLang="en-US" sz="2800" b="1" dirty="0" smtClean="0"/>
              <a:t>CHALLENGE- </a:t>
            </a:r>
            <a:r>
              <a:rPr lang="en-GB" altLang="en-US" sz="3300" b="1" dirty="0" smtClean="0">
                <a:solidFill>
                  <a:srgbClr val="FF6600"/>
                </a:solidFill>
              </a:rPr>
              <a:t>EXAMINE</a:t>
            </a:r>
            <a:r>
              <a:rPr lang="en-GB" altLang="en-US" sz="3300" b="1" dirty="0" smtClean="0"/>
              <a:t>/</a:t>
            </a:r>
            <a:r>
              <a:rPr lang="en-GB" altLang="en-US" sz="3300" b="1" dirty="0" smtClean="0">
                <a:solidFill>
                  <a:srgbClr val="00B050"/>
                </a:solidFill>
              </a:rPr>
              <a:t>REFINE</a:t>
            </a:r>
            <a:r>
              <a:rPr lang="en-GB" altLang="en-US" sz="2800" b="1" dirty="0" smtClean="0">
                <a:solidFill>
                  <a:srgbClr val="00B050"/>
                </a:solidFill>
              </a:rPr>
              <a:t> </a:t>
            </a:r>
            <a:r>
              <a:rPr lang="en-GB" altLang="en-US" sz="2000" dirty="0" smtClean="0"/>
              <a:t>Try </a:t>
            </a:r>
            <a:r>
              <a:rPr lang="en-GB" altLang="en-US" sz="2000" dirty="0" smtClean="0"/>
              <a:t>and disagree with your peer’s answer, offer an alternative point of view.</a:t>
            </a:r>
          </a:p>
        </p:txBody>
      </p:sp>
      <p:pic>
        <p:nvPicPr>
          <p:cNvPr id="2050" name="Picture 2" descr="F:\Current DESC\Teaching &amp; Learning\Four to Grow\four to grow key wor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8"/>
            <a:ext cx="2481086" cy="267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88640"/>
            <a:ext cx="3910045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13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75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Feedback!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Feedback!</dc:title>
  <dc:creator>Rachael Edgar</dc:creator>
  <cp:lastModifiedBy>Rachael Edgar</cp:lastModifiedBy>
  <cp:revision>1</cp:revision>
  <dcterms:created xsi:type="dcterms:W3CDTF">2016-04-24T05:58:16Z</dcterms:created>
  <dcterms:modified xsi:type="dcterms:W3CDTF">2016-04-24T05:58:42Z</dcterms:modified>
</cp:coreProperties>
</file>