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51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8328C-9F7D-4462-B053-D1AA6DD7351A}" type="datetimeFigureOut">
              <a:rPr lang="en-GB" smtClean="0"/>
              <a:t>21/07/2016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9FBF-B510-41C7-AD9E-A5F2C22E16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9202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8328C-9F7D-4462-B053-D1AA6DD7351A}" type="datetimeFigureOut">
              <a:rPr lang="en-GB" smtClean="0"/>
              <a:t>21/07/2016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9FBF-B510-41C7-AD9E-A5F2C22E16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4493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8328C-9F7D-4462-B053-D1AA6DD7351A}" type="datetimeFigureOut">
              <a:rPr lang="en-GB" smtClean="0"/>
              <a:t>21/07/2016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9FBF-B510-41C7-AD9E-A5F2C22E16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598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8328C-9F7D-4462-B053-D1AA6DD7351A}" type="datetimeFigureOut">
              <a:rPr lang="en-GB" smtClean="0"/>
              <a:t>21/07/2016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9FBF-B510-41C7-AD9E-A5F2C22E16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9682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8328C-9F7D-4462-B053-D1AA6DD7351A}" type="datetimeFigureOut">
              <a:rPr lang="en-GB" smtClean="0"/>
              <a:t>21/07/2016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9FBF-B510-41C7-AD9E-A5F2C22E16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5832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8328C-9F7D-4462-B053-D1AA6DD7351A}" type="datetimeFigureOut">
              <a:rPr lang="en-GB" smtClean="0"/>
              <a:t>21/07/2016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9FBF-B510-41C7-AD9E-A5F2C22E16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1765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8328C-9F7D-4462-B053-D1AA6DD7351A}" type="datetimeFigureOut">
              <a:rPr lang="en-GB" smtClean="0"/>
              <a:t>21/07/2016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9FBF-B510-41C7-AD9E-A5F2C22E16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112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8328C-9F7D-4462-B053-D1AA6DD7351A}" type="datetimeFigureOut">
              <a:rPr lang="en-GB" smtClean="0"/>
              <a:t>21/07/2016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9FBF-B510-41C7-AD9E-A5F2C22E16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1427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8328C-9F7D-4462-B053-D1AA6DD7351A}" type="datetimeFigureOut">
              <a:rPr lang="en-GB" smtClean="0"/>
              <a:t>21/07/2016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9FBF-B510-41C7-AD9E-A5F2C22E16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0661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8328C-9F7D-4462-B053-D1AA6DD7351A}" type="datetimeFigureOut">
              <a:rPr lang="en-GB" smtClean="0"/>
              <a:t>21/07/2016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9FBF-B510-41C7-AD9E-A5F2C22E16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2435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8328C-9F7D-4462-B053-D1AA6DD7351A}" type="datetimeFigureOut">
              <a:rPr lang="en-GB" smtClean="0"/>
              <a:t>21/07/2016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9FBF-B510-41C7-AD9E-A5F2C22E16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0540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68328C-9F7D-4462-B053-D1AA6DD7351A}" type="datetimeFigureOut">
              <a:rPr lang="en-GB" smtClean="0"/>
              <a:t>21/07/2016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849FBF-B510-41C7-AD9E-A5F2C22E16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759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148265" y="2565928"/>
            <a:ext cx="3600200" cy="4153961"/>
          </a:xfrm>
        </p:spPr>
      </p:pic>
      <p:sp>
        <p:nvSpPr>
          <p:cNvPr id="6" name="Rounded Rectangle 5"/>
          <p:cNvSpPr/>
          <p:nvPr/>
        </p:nvSpPr>
        <p:spPr>
          <a:xfrm>
            <a:off x="518964" y="247056"/>
            <a:ext cx="7632848" cy="1634490"/>
          </a:xfrm>
          <a:prstGeom prst="roundRect">
            <a:avLst/>
          </a:prstGeom>
          <a:solidFill>
            <a:schemeClr val="tx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Help! I’m going to do a</a:t>
            </a:r>
          </a:p>
          <a:p>
            <a:pPr algn="ctr">
              <a:defRPr/>
            </a:pPr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92D05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KNOWLEDGE VOMIT!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3965" y="2348880"/>
            <a:ext cx="4535487" cy="40318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en-GB" sz="32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You have </a:t>
            </a:r>
            <a:r>
              <a:rPr lang="en-GB" sz="3200" u="sng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10 minutes </a:t>
            </a:r>
            <a:r>
              <a:rPr lang="en-GB" sz="32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to </a:t>
            </a:r>
            <a:r>
              <a:rPr lang="en-GB" sz="3200" b="1" dirty="0">
                <a:solidFill>
                  <a:srgbClr val="92D050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empty your guts </a:t>
            </a:r>
            <a:r>
              <a:rPr lang="en-GB" sz="32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of everything you have learned so far about </a:t>
            </a:r>
            <a:r>
              <a:rPr lang="en-GB" sz="3200" dirty="0" smtClean="0">
                <a:latin typeface="Calibri" panose="020F0502020204030204" pitchFamily="34" charset="0"/>
                <a:ea typeface="ＭＳ Ｐゴシック" panose="020B0600070205080204" pitchFamily="34" charset="-128"/>
              </a:rPr>
              <a:t>…</a:t>
            </a: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endParaRPr lang="en-GB" sz="3200" b="1" dirty="0">
              <a:solidFill>
                <a:srgbClr val="92D050"/>
              </a:solidFill>
              <a:latin typeface="Calibri" panose="020F0502020204030204" pitchFamily="34" charset="0"/>
              <a:ea typeface="ＭＳ Ｐゴシック" panose="020B0600070205080204" pitchFamily="34" charset="-128"/>
            </a:endParaRP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en-GB" sz="3200" b="1" dirty="0" smtClean="0">
                <a:solidFill>
                  <a:srgbClr val="92D050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Spew</a:t>
            </a:r>
            <a:r>
              <a:rPr lang="en-GB" sz="3200" dirty="0" smtClean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 </a:t>
            </a:r>
            <a:r>
              <a:rPr lang="en-GB" sz="32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your ideas onto the paper in </a:t>
            </a:r>
            <a:r>
              <a:rPr lang="en-GB" sz="3200" b="1" dirty="0">
                <a:solidFill>
                  <a:srgbClr val="92D050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big chunky piles</a:t>
            </a:r>
            <a:r>
              <a:rPr lang="en-GB" sz="32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7556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38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Rachael Edgar</dc:creator>
  <cp:lastModifiedBy>Rachael Edgar</cp:lastModifiedBy>
  <cp:revision>2</cp:revision>
  <dcterms:created xsi:type="dcterms:W3CDTF">2016-07-21T19:36:23Z</dcterms:created>
  <dcterms:modified xsi:type="dcterms:W3CDTF">2016-07-21T19:38:39Z</dcterms:modified>
</cp:coreProperties>
</file>