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55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362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598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450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061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30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752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073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878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077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41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BD436-400C-4C0D-9966-89C5453573DF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35F75-0E85-4035-A9DA-48643852F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82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9403" y="188640"/>
            <a:ext cx="4236573" cy="100811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/>
              <a:t>SUPER 16 CHAT MAT</a:t>
            </a:r>
            <a:endParaRPr lang="en-GB" sz="36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4499992" y="210614"/>
            <a:ext cx="4464495" cy="100811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CONTRIBUTE COOPERATE COLLABORATE COMMUNICATE</a:t>
            </a:r>
            <a:endParaRPr lang="en-GB" sz="2400" b="1" dirty="0"/>
          </a:p>
        </p:txBody>
      </p:sp>
      <p:sp>
        <p:nvSpPr>
          <p:cNvPr id="8" name="Oval 7"/>
          <p:cNvSpPr/>
          <p:nvPr/>
        </p:nvSpPr>
        <p:spPr>
          <a:xfrm>
            <a:off x="2915816" y="2451888"/>
            <a:ext cx="3384376" cy="342538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u="sng" dirty="0" smtClean="0"/>
              <a:t>DO NOW</a:t>
            </a:r>
          </a:p>
          <a:p>
            <a:pPr algn="ctr"/>
            <a:r>
              <a:rPr lang="en-GB" sz="2400" b="1" dirty="0" smtClean="0"/>
              <a:t>TALK TO YOUR PARTNER </a:t>
            </a:r>
            <a:endParaRPr lang="en-GB" sz="2000" b="1" dirty="0"/>
          </a:p>
          <a:p>
            <a:pPr algn="ctr"/>
            <a:r>
              <a:rPr lang="en-GB" sz="2000" b="1" dirty="0" smtClean="0"/>
              <a:t> WORK THROUGH EACH OF THE QUESTIONS. PREPARE TO FEEDBACK YOUR ANSWERS TO THE CLASS!</a:t>
            </a:r>
            <a:endParaRPr lang="en-GB" sz="2000" b="1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119403" y="1314061"/>
            <a:ext cx="2664296" cy="2232248"/>
          </a:xfrm>
          <a:prstGeom prst="wedgeRoundRectCallout">
            <a:avLst>
              <a:gd name="adj1" fmla="val 77635"/>
              <a:gd name="adj2" fmla="val 44457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/>
              <a:t>In the lesson today I think I will be learning about…</a:t>
            </a:r>
            <a:endParaRPr lang="en-GB" sz="2800" b="1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6516216" y="1340768"/>
            <a:ext cx="2448272" cy="1944216"/>
          </a:xfrm>
          <a:prstGeom prst="wedgeRoundRectCallout">
            <a:avLst>
              <a:gd name="adj1" fmla="val -75078"/>
              <a:gd name="adj2" fmla="val 46263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/>
              <a:t>A question I would like answered this lesson is…</a:t>
            </a:r>
            <a:endParaRPr lang="en-GB" sz="2800" b="1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6516216" y="3402293"/>
            <a:ext cx="2448272" cy="2474979"/>
          </a:xfrm>
          <a:prstGeom prst="wedgeRoundRectCallout">
            <a:avLst>
              <a:gd name="adj1" fmla="val -88861"/>
              <a:gd name="adj2" fmla="val -24845"/>
              <a:gd name="adj3" fmla="val 16667"/>
            </a:avLst>
          </a:prstGeom>
          <a:solidFill>
            <a:srgbClr val="7030A0"/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/>
              <a:t>Last lesson I found out…</a:t>
            </a:r>
          </a:p>
          <a:p>
            <a:pPr algn="ctr"/>
            <a:r>
              <a:rPr lang="en-GB" sz="2800" b="1" dirty="0" smtClean="0"/>
              <a:t>The skills I developed were…</a:t>
            </a:r>
            <a:endParaRPr lang="en-GB" sz="2800" b="1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92863" y="3933056"/>
            <a:ext cx="2664296" cy="2232248"/>
          </a:xfrm>
          <a:prstGeom prst="wedgeRoundRectCallout">
            <a:avLst>
              <a:gd name="adj1" fmla="val 72732"/>
              <a:gd name="adj2" fmla="val -47223"/>
              <a:gd name="adj3" fmla="val 16667"/>
            </a:avLst>
          </a:prstGeom>
          <a:solidFill>
            <a:srgbClr val="7030A0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/>
              <a:t>We are studying this topic because…</a:t>
            </a:r>
            <a:endParaRPr lang="en-GB" sz="3200" b="1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2915816" y="1314061"/>
            <a:ext cx="3384376" cy="890803"/>
          </a:xfrm>
          <a:prstGeom prst="wedgeRoundRectCallout">
            <a:avLst>
              <a:gd name="adj1" fmla="val -2133"/>
              <a:gd name="adj2" fmla="val 89672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My TWO SMART targets for the lesson are…</a:t>
            </a:r>
            <a:endParaRPr lang="en-GB" sz="2400" b="1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2774571" y="5979266"/>
            <a:ext cx="4752528" cy="783061"/>
          </a:xfrm>
          <a:prstGeom prst="wedgeRoundRectCallout">
            <a:avLst>
              <a:gd name="adj1" fmla="val 3217"/>
              <a:gd name="adj2" fmla="val -107457"/>
              <a:gd name="adj3" fmla="val 16667"/>
            </a:avLst>
          </a:prstGeom>
          <a:solidFill>
            <a:srgbClr val="7030A0"/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TWO SMART targets I have set my partner are…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421759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91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Edgar</dc:creator>
  <cp:lastModifiedBy>Rachael Edgar</cp:lastModifiedBy>
  <cp:revision>2</cp:revision>
  <dcterms:created xsi:type="dcterms:W3CDTF">2016-06-08T13:02:27Z</dcterms:created>
  <dcterms:modified xsi:type="dcterms:W3CDTF">2016-06-08T18:50:49Z</dcterms:modified>
</cp:coreProperties>
</file>