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42D21-F815-4852-AD8B-88E352F2D16F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D6BBA-A9B0-46DC-AF16-D14EB950D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809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2F6258-8C2C-4298-84EA-3DDDF14B3E0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716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19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18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42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096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457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10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33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03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871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609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848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C5604-6CA8-4B25-AA4D-D2A365219449}" type="datetimeFigureOut">
              <a:rPr lang="en-GB" smtClean="0"/>
              <a:t>09/08/2016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30516-CDEB-4896-9561-853AA524D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857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52730" y="0"/>
            <a:ext cx="3157389" cy="1988840"/>
          </a:xfrm>
          <a:prstGeom prst="round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GB" b="1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Creative</a:t>
            </a:r>
            <a:br>
              <a:rPr lang="en-GB" b="1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</a:br>
            <a:r>
              <a:rPr lang="en-GB" b="1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writing</a:t>
            </a:r>
            <a:br>
              <a:rPr lang="en-GB" b="1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</a:br>
            <a:r>
              <a:rPr lang="en-GB" b="1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Toolkit 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1"/>
          <a:stretch/>
        </p:blipFill>
        <p:spPr bwMode="auto">
          <a:xfrm>
            <a:off x="0" y="14247"/>
            <a:ext cx="4572000" cy="3397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4716016" y="2060848"/>
            <a:ext cx="1368152" cy="5040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OGRE Techniques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189567" y="2060848"/>
            <a:ext cx="1368152" cy="50405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Ambitious Vocabulary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710119" y="2060848"/>
            <a:ext cx="1368152" cy="504056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Sentence structure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716016" y="2717304"/>
            <a:ext cx="1368152" cy="5040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Sentence starters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189567" y="2717304"/>
            <a:ext cx="1391598" cy="5040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Connectives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710119" y="2717304"/>
            <a:ext cx="1368152" cy="50405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SPaG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60723" y="116212"/>
            <a:ext cx="14338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4 to Grow Skills</a:t>
            </a:r>
          </a:p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Imagine</a:t>
            </a:r>
          </a:p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Initiate</a:t>
            </a:r>
          </a:p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Refine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11306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" y="3478307"/>
            <a:ext cx="4572638" cy="336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265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Creative writing Toolkit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writing Toolkit</dc:title>
  <dc:creator>Rachael Edgar</dc:creator>
  <cp:lastModifiedBy>Rachael Edgar</cp:lastModifiedBy>
  <cp:revision>2</cp:revision>
  <dcterms:created xsi:type="dcterms:W3CDTF">2016-02-26T10:59:37Z</dcterms:created>
  <dcterms:modified xsi:type="dcterms:W3CDTF">2016-08-09T18:00:00Z</dcterms:modified>
</cp:coreProperties>
</file>