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829B1-2E96-479C-93EB-2BF69355918B}" type="datetimeFigureOut">
              <a:rPr lang="en-GB" smtClean="0"/>
              <a:t>16/03/2016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890E3-A0ED-4519-A7AA-F92AA7AE4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29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829B1-2E96-479C-93EB-2BF69355918B}" type="datetimeFigureOut">
              <a:rPr lang="en-GB" smtClean="0"/>
              <a:t>16/03/2016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890E3-A0ED-4519-A7AA-F92AA7AE4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428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829B1-2E96-479C-93EB-2BF69355918B}" type="datetimeFigureOut">
              <a:rPr lang="en-GB" smtClean="0"/>
              <a:t>16/03/2016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890E3-A0ED-4519-A7AA-F92AA7AE4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078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829B1-2E96-479C-93EB-2BF69355918B}" type="datetimeFigureOut">
              <a:rPr lang="en-GB" smtClean="0"/>
              <a:t>16/03/2016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890E3-A0ED-4519-A7AA-F92AA7AE4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399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829B1-2E96-479C-93EB-2BF69355918B}" type="datetimeFigureOut">
              <a:rPr lang="en-GB" smtClean="0"/>
              <a:t>16/03/2016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890E3-A0ED-4519-A7AA-F92AA7AE4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614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829B1-2E96-479C-93EB-2BF69355918B}" type="datetimeFigureOut">
              <a:rPr lang="en-GB" smtClean="0"/>
              <a:t>16/03/2016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890E3-A0ED-4519-A7AA-F92AA7AE4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179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829B1-2E96-479C-93EB-2BF69355918B}" type="datetimeFigureOut">
              <a:rPr lang="en-GB" smtClean="0"/>
              <a:t>16/03/2016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890E3-A0ED-4519-A7AA-F92AA7AE4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705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829B1-2E96-479C-93EB-2BF69355918B}" type="datetimeFigureOut">
              <a:rPr lang="en-GB" smtClean="0"/>
              <a:t>16/03/2016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890E3-A0ED-4519-A7AA-F92AA7AE4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897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829B1-2E96-479C-93EB-2BF69355918B}" type="datetimeFigureOut">
              <a:rPr lang="en-GB" smtClean="0"/>
              <a:t>16/03/2016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890E3-A0ED-4519-A7AA-F92AA7AE4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967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829B1-2E96-479C-93EB-2BF69355918B}" type="datetimeFigureOut">
              <a:rPr lang="en-GB" smtClean="0"/>
              <a:t>16/03/2016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890E3-A0ED-4519-A7AA-F92AA7AE4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107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829B1-2E96-479C-93EB-2BF69355918B}" type="datetimeFigureOut">
              <a:rPr lang="en-GB" smtClean="0"/>
              <a:t>16/03/2016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890E3-A0ED-4519-A7AA-F92AA7AE4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427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829B1-2E96-479C-93EB-2BF69355918B}" type="datetimeFigureOut">
              <a:rPr lang="en-GB" smtClean="0"/>
              <a:t>16/03/2016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890E3-A0ED-4519-A7AA-F92AA7AE4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3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59632" y="1410447"/>
            <a:ext cx="6840760" cy="3379127"/>
            <a:chOff x="1524000" y="2046922"/>
            <a:chExt cx="6227097" cy="2766059"/>
          </a:xfrm>
          <a:solidFill>
            <a:schemeClr val="accent1">
              <a:hueOff val="0"/>
              <a:satOff val="0"/>
              <a:lumOff val="0"/>
            </a:schemeClr>
          </a:solidFill>
        </p:grpSpPr>
        <p:sp>
          <p:nvSpPr>
            <p:cNvPr id="6" name="Freeform 5"/>
            <p:cNvSpPr/>
            <p:nvPr/>
          </p:nvSpPr>
          <p:spPr>
            <a:xfrm>
              <a:off x="6050280" y="3810952"/>
              <a:ext cx="91440" cy="2400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240029"/>
                  </a:lnTo>
                </a:path>
              </a:pathLst>
            </a:custGeom>
            <a:grp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reeform 6"/>
            <p:cNvSpPr/>
            <p:nvPr/>
          </p:nvSpPr>
          <p:spPr>
            <a:xfrm>
              <a:off x="4524375" y="2808922"/>
              <a:ext cx="1571625" cy="24003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20967"/>
                  </a:lnTo>
                  <a:lnTo>
                    <a:pt x="1571625" y="120967"/>
                  </a:lnTo>
                  <a:lnTo>
                    <a:pt x="1571625" y="240030"/>
                  </a:lnTo>
                </a:path>
              </a:pathLst>
            </a:custGeom>
            <a:solidFill>
              <a:srgbClr val="00B050"/>
            </a:solidFill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2952749" y="3810952"/>
              <a:ext cx="1047749" cy="2400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20967"/>
                  </a:lnTo>
                  <a:lnTo>
                    <a:pt x="1047749" y="120967"/>
                  </a:lnTo>
                  <a:lnTo>
                    <a:pt x="1047749" y="240029"/>
                  </a:lnTo>
                </a:path>
              </a:pathLst>
            </a:custGeom>
            <a:solidFill>
              <a:srgbClr val="0070C0"/>
            </a:solidFill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1904999" y="3810952"/>
              <a:ext cx="1047750" cy="24002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047750" y="0"/>
                  </a:moveTo>
                  <a:lnTo>
                    <a:pt x="1047750" y="120967"/>
                  </a:lnTo>
                  <a:lnTo>
                    <a:pt x="0" y="120967"/>
                  </a:lnTo>
                  <a:lnTo>
                    <a:pt x="0" y="240029"/>
                  </a:lnTo>
                </a:path>
              </a:pathLst>
            </a:custGeom>
            <a:solidFill>
              <a:srgbClr val="7030A0"/>
            </a:solidFill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2952749" y="2808922"/>
              <a:ext cx="1571625" cy="24003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571625" y="0"/>
                  </a:moveTo>
                  <a:lnTo>
                    <a:pt x="1571625" y="120967"/>
                  </a:lnTo>
                  <a:lnTo>
                    <a:pt x="0" y="120967"/>
                  </a:lnTo>
                  <a:lnTo>
                    <a:pt x="0" y="240030"/>
                  </a:lnTo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Oval 10"/>
            <p:cNvSpPr/>
            <p:nvPr/>
          </p:nvSpPr>
          <p:spPr>
            <a:xfrm>
              <a:off x="4143375" y="2046922"/>
              <a:ext cx="761999" cy="7619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4905375" y="2156569"/>
              <a:ext cx="1143000" cy="429413"/>
            </a:xfrm>
            <a:custGeom>
              <a:avLst/>
              <a:gdLst>
                <a:gd name="connsiteX0" fmla="*/ 0 w 1143000"/>
                <a:gd name="connsiteY0" fmla="*/ 0 h 761999"/>
                <a:gd name="connsiteX1" fmla="*/ 1143000 w 1143000"/>
                <a:gd name="connsiteY1" fmla="*/ 0 h 761999"/>
                <a:gd name="connsiteX2" fmla="*/ 1143000 w 1143000"/>
                <a:gd name="connsiteY2" fmla="*/ 761999 h 761999"/>
                <a:gd name="connsiteX3" fmla="*/ 0 w 1143000"/>
                <a:gd name="connsiteY3" fmla="*/ 761999 h 761999"/>
                <a:gd name="connsiteX4" fmla="*/ 0 w 1143000"/>
                <a:gd name="connsiteY4" fmla="*/ 0 h 76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0" h="761999">
                  <a:moveTo>
                    <a:pt x="0" y="0"/>
                  </a:moveTo>
                  <a:lnTo>
                    <a:pt x="1143000" y="0"/>
                  </a:lnTo>
                  <a:lnTo>
                    <a:pt x="1143000" y="761999"/>
                  </a:lnTo>
                  <a:lnTo>
                    <a:pt x="0" y="761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l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kern="1200" dirty="0" smtClean="0"/>
                <a:t>Find your quotation</a:t>
              </a:r>
              <a:endParaRPr lang="en-GB" sz="1200" kern="1200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571750" y="3048952"/>
              <a:ext cx="761999" cy="76199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3333749" y="3240403"/>
              <a:ext cx="1061962" cy="379095"/>
            </a:xfrm>
            <a:custGeom>
              <a:avLst/>
              <a:gdLst>
                <a:gd name="connsiteX0" fmla="*/ 0 w 1143000"/>
                <a:gd name="connsiteY0" fmla="*/ 0 h 761999"/>
                <a:gd name="connsiteX1" fmla="*/ 1143000 w 1143000"/>
                <a:gd name="connsiteY1" fmla="*/ 0 h 761999"/>
                <a:gd name="connsiteX2" fmla="*/ 1143000 w 1143000"/>
                <a:gd name="connsiteY2" fmla="*/ 761999 h 761999"/>
                <a:gd name="connsiteX3" fmla="*/ 0 w 1143000"/>
                <a:gd name="connsiteY3" fmla="*/ 761999 h 761999"/>
                <a:gd name="connsiteX4" fmla="*/ 0 w 1143000"/>
                <a:gd name="connsiteY4" fmla="*/ 0 h 76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0" h="761999">
                  <a:moveTo>
                    <a:pt x="0" y="0"/>
                  </a:moveTo>
                  <a:lnTo>
                    <a:pt x="1143000" y="0"/>
                  </a:lnTo>
                  <a:lnTo>
                    <a:pt x="1143000" y="761999"/>
                  </a:lnTo>
                  <a:lnTo>
                    <a:pt x="0" y="761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l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kern="1200" dirty="0" smtClean="0"/>
                <a:t>Single Word Analysis glory</a:t>
              </a:r>
              <a:endParaRPr lang="en-GB" sz="1200" kern="120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524000" y="4050982"/>
              <a:ext cx="761999" cy="76199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2333624" y="4270538"/>
              <a:ext cx="1143000" cy="381000"/>
            </a:xfrm>
            <a:custGeom>
              <a:avLst/>
              <a:gdLst>
                <a:gd name="connsiteX0" fmla="*/ 0 w 1143000"/>
                <a:gd name="connsiteY0" fmla="*/ 0 h 761999"/>
                <a:gd name="connsiteX1" fmla="*/ 1143000 w 1143000"/>
                <a:gd name="connsiteY1" fmla="*/ 0 h 761999"/>
                <a:gd name="connsiteX2" fmla="*/ 1143000 w 1143000"/>
                <a:gd name="connsiteY2" fmla="*/ 761999 h 761999"/>
                <a:gd name="connsiteX3" fmla="*/ 0 w 1143000"/>
                <a:gd name="connsiteY3" fmla="*/ 761999 h 761999"/>
                <a:gd name="connsiteX4" fmla="*/ 0 w 1143000"/>
                <a:gd name="connsiteY4" fmla="*/ 0 h 76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0" h="761999">
                  <a:moveTo>
                    <a:pt x="0" y="0"/>
                  </a:moveTo>
                  <a:lnTo>
                    <a:pt x="1143000" y="0"/>
                  </a:lnTo>
                  <a:lnTo>
                    <a:pt x="1143000" y="761999"/>
                  </a:lnTo>
                  <a:lnTo>
                    <a:pt x="0" y="761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l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 smtClean="0"/>
                <a:t>Focus on a key word to analyse connotations (associations)</a:t>
              </a:r>
              <a:endParaRPr lang="en-GB" sz="1200" kern="1200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3619499" y="4050982"/>
              <a:ext cx="761999" cy="7619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4381500" y="4049077"/>
              <a:ext cx="1143000" cy="761999"/>
            </a:xfrm>
            <a:custGeom>
              <a:avLst/>
              <a:gdLst>
                <a:gd name="connsiteX0" fmla="*/ 0 w 1143000"/>
                <a:gd name="connsiteY0" fmla="*/ 0 h 761999"/>
                <a:gd name="connsiteX1" fmla="*/ 1143000 w 1143000"/>
                <a:gd name="connsiteY1" fmla="*/ 0 h 761999"/>
                <a:gd name="connsiteX2" fmla="*/ 1143000 w 1143000"/>
                <a:gd name="connsiteY2" fmla="*/ 761999 h 761999"/>
                <a:gd name="connsiteX3" fmla="*/ 0 w 1143000"/>
                <a:gd name="connsiteY3" fmla="*/ 761999 h 761999"/>
                <a:gd name="connsiteX4" fmla="*/ 0 w 1143000"/>
                <a:gd name="connsiteY4" fmla="*/ 0 h 76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0" h="761999">
                  <a:moveTo>
                    <a:pt x="0" y="0"/>
                  </a:moveTo>
                  <a:lnTo>
                    <a:pt x="1143000" y="0"/>
                  </a:lnTo>
                  <a:lnTo>
                    <a:pt x="1143000" y="761999"/>
                  </a:lnTo>
                  <a:lnTo>
                    <a:pt x="0" y="761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l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kern="1200" dirty="0" smtClean="0"/>
                <a:t>Spot the technique</a:t>
              </a:r>
              <a:endParaRPr lang="en-GB" sz="1200" kern="1200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5715000" y="2960838"/>
              <a:ext cx="761999" cy="76199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6477000" y="3047047"/>
              <a:ext cx="1274097" cy="761999"/>
            </a:xfrm>
            <a:custGeom>
              <a:avLst/>
              <a:gdLst>
                <a:gd name="connsiteX0" fmla="*/ 0 w 1143000"/>
                <a:gd name="connsiteY0" fmla="*/ 0 h 761999"/>
                <a:gd name="connsiteX1" fmla="*/ 1143000 w 1143000"/>
                <a:gd name="connsiteY1" fmla="*/ 0 h 761999"/>
                <a:gd name="connsiteX2" fmla="*/ 1143000 w 1143000"/>
                <a:gd name="connsiteY2" fmla="*/ 761999 h 761999"/>
                <a:gd name="connsiteX3" fmla="*/ 0 w 1143000"/>
                <a:gd name="connsiteY3" fmla="*/ 761999 h 761999"/>
                <a:gd name="connsiteX4" fmla="*/ 0 w 1143000"/>
                <a:gd name="connsiteY4" fmla="*/ 0 h 76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0" h="761999">
                  <a:moveTo>
                    <a:pt x="0" y="0"/>
                  </a:moveTo>
                  <a:lnTo>
                    <a:pt x="1143000" y="0"/>
                  </a:lnTo>
                  <a:lnTo>
                    <a:pt x="1143000" y="761999"/>
                  </a:lnTo>
                  <a:lnTo>
                    <a:pt x="0" y="761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l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100" kern="1200" dirty="0" smtClean="0"/>
                <a:t>Analyse your first impressions of how the quote helps you to answer the question.</a:t>
              </a:r>
              <a:endParaRPr lang="en-GB" sz="1100" kern="1200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5715000" y="4050982"/>
              <a:ext cx="761999" cy="76199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6477000" y="4049077"/>
              <a:ext cx="1143000" cy="761999"/>
            </a:xfrm>
            <a:custGeom>
              <a:avLst/>
              <a:gdLst>
                <a:gd name="connsiteX0" fmla="*/ 0 w 1143000"/>
                <a:gd name="connsiteY0" fmla="*/ 0 h 761999"/>
                <a:gd name="connsiteX1" fmla="*/ 1143000 w 1143000"/>
                <a:gd name="connsiteY1" fmla="*/ 0 h 761999"/>
                <a:gd name="connsiteX2" fmla="*/ 1143000 w 1143000"/>
                <a:gd name="connsiteY2" fmla="*/ 761999 h 761999"/>
                <a:gd name="connsiteX3" fmla="*/ 0 w 1143000"/>
                <a:gd name="connsiteY3" fmla="*/ 761999 h 761999"/>
                <a:gd name="connsiteX4" fmla="*/ 0 w 1143000"/>
                <a:gd name="connsiteY4" fmla="*/ 0 h 76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0" h="761999">
                  <a:moveTo>
                    <a:pt x="0" y="0"/>
                  </a:moveTo>
                  <a:lnTo>
                    <a:pt x="1143000" y="0"/>
                  </a:lnTo>
                  <a:lnTo>
                    <a:pt x="1143000" y="761999"/>
                  </a:lnTo>
                  <a:lnTo>
                    <a:pt x="0" y="761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l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kern="1200" dirty="0" smtClean="0"/>
                <a:t>Relate your quote to theme/ context. </a:t>
              </a:r>
              <a:endParaRPr lang="en-GB" sz="1200" kern="1200" dirty="0"/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844" y="1587695"/>
            <a:ext cx="929680" cy="58105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253" y="2918983"/>
            <a:ext cx="712792" cy="362053"/>
          </a:xfrm>
          <a:prstGeom prst="rect">
            <a:avLst/>
          </a:prstGeom>
        </p:spPr>
      </p:pic>
      <p:sp>
        <p:nvSpPr>
          <p:cNvPr id="25" name="Freeform 24"/>
          <p:cNvSpPr/>
          <p:nvPr/>
        </p:nvSpPr>
        <p:spPr>
          <a:xfrm>
            <a:off x="3939078" y="4859460"/>
            <a:ext cx="100451" cy="29322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40029"/>
                </a:lnTo>
              </a:path>
            </a:pathLst>
          </a:custGeom>
          <a:solidFill>
            <a:schemeClr val="accent1">
              <a:hueOff val="0"/>
              <a:satOff val="0"/>
              <a:lumOff val="0"/>
            </a:schemeClr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Oval 25"/>
          <p:cNvSpPr/>
          <p:nvPr/>
        </p:nvSpPr>
        <p:spPr>
          <a:xfrm>
            <a:off x="3577250" y="5152689"/>
            <a:ext cx="837092" cy="930888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Freeform 26"/>
          <p:cNvSpPr/>
          <p:nvPr/>
        </p:nvSpPr>
        <p:spPr>
          <a:xfrm>
            <a:off x="4457716" y="5206905"/>
            <a:ext cx="1255639" cy="930888"/>
          </a:xfrm>
          <a:custGeom>
            <a:avLst/>
            <a:gdLst>
              <a:gd name="connsiteX0" fmla="*/ 0 w 1143000"/>
              <a:gd name="connsiteY0" fmla="*/ 0 h 761999"/>
              <a:gd name="connsiteX1" fmla="*/ 1143000 w 1143000"/>
              <a:gd name="connsiteY1" fmla="*/ 0 h 761999"/>
              <a:gd name="connsiteX2" fmla="*/ 1143000 w 1143000"/>
              <a:gd name="connsiteY2" fmla="*/ 761999 h 761999"/>
              <a:gd name="connsiteX3" fmla="*/ 0 w 1143000"/>
              <a:gd name="connsiteY3" fmla="*/ 761999 h 761999"/>
              <a:gd name="connsiteX4" fmla="*/ 0 w 1143000"/>
              <a:gd name="connsiteY4" fmla="*/ 0 h 76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1999">
                <a:moveTo>
                  <a:pt x="0" y="0"/>
                </a:moveTo>
                <a:lnTo>
                  <a:pt x="1143000" y="0"/>
                </a:lnTo>
                <a:lnTo>
                  <a:pt x="1143000" y="761999"/>
                </a:lnTo>
                <a:lnTo>
                  <a:pt x="0" y="761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8110" tIns="118110" rIns="118110" bIns="118110" numCol="1" spcCol="1270" anchor="ctr" anchorCtr="0">
            <a:noAutofit/>
          </a:bodyPr>
          <a:lstStyle/>
          <a:p>
            <a:pPr lvl="0" algn="l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200" dirty="0" smtClean="0"/>
              <a:t>Analyse the effect on the reader. What might the author’s purpose be at this point?</a:t>
            </a:r>
            <a:endParaRPr lang="en-GB" sz="1200" kern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-108520" y="188639"/>
            <a:ext cx="7359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>Building better SWEATY paragraphs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59831" y="852522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Step 1: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b="1" dirty="0" smtClean="0"/>
              <a:t>Understand the question</a:t>
            </a:r>
            <a:endParaRPr lang="en-GB" b="1" dirty="0"/>
          </a:p>
        </p:txBody>
      </p:sp>
      <p:sp>
        <p:nvSpPr>
          <p:cNvPr id="30" name="Oval 29"/>
          <p:cNvSpPr/>
          <p:nvPr/>
        </p:nvSpPr>
        <p:spPr>
          <a:xfrm>
            <a:off x="1259631" y="5152689"/>
            <a:ext cx="837092" cy="930888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1" name="TextBox 30"/>
          <p:cNvSpPr txBox="1"/>
          <p:nvPr/>
        </p:nvSpPr>
        <p:spPr>
          <a:xfrm>
            <a:off x="679066" y="1699652"/>
            <a:ext cx="336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Step 2:</a:t>
            </a:r>
            <a:r>
              <a:rPr lang="en-GB" dirty="0" smtClean="0"/>
              <a:t> </a:t>
            </a:r>
            <a:r>
              <a:rPr lang="en-GB" b="1" dirty="0" smtClean="0"/>
              <a:t>Select textual evidence</a:t>
            </a:r>
            <a:endParaRPr lang="en-GB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79948" y="2748231"/>
            <a:ext cx="2173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Step 3: </a:t>
            </a:r>
            <a:r>
              <a:rPr lang="en-GB" b="1" dirty="0" smtClean="0"/>
              <a:t>Analyse the evidence </a:t>
            </a:r>
            <a:endParaRPr lang="en-GB" b="1" dirty="0"/>
          </a:p>
        </p:txBody>
      </p:sp>
      <p:sp>
        <p:nvSpPr>
          <p:cNvPr id="35" name="Freeform 34"/>
          <p:cNvSpPr/>
          <p:nvPr/>
        </p:nvSpPr>
        <p:spPr>
          <a:xfrm>
            <a:off x="2201361" y="5206905"/>
            <a:ext cx="1255639" cy="930888"/>
          </a:xfrm>
          <a:custGeom>
            <a:avLst/>
            <a:gdLst>
              <a:gd name="connsiteX0" fmla="*/ 0 w 1143000"/>
              <a:gd name="connsiteY0" fmla="*/ 0 h 761999"/>
              <a:gd name="connsiteX1" fmla="*/ 1143000 w 1143000"/>
              <a:gd name="connsiteY1" fmla="*/ 0 h 761999"/>
              <a:gd name="connsiteX2" fmla="*/ 1143000 w 1143000"/>
              <a:gd name="connsiteY2" fmla="*/ 761999 h 761999"/>
              <a:gd name="connsiteX3" fmla="*/ 0 w 1143000"/>
              <a:gd name="connsiteY3" fmla="*/ 761999 h 761999"/>
              <a:gd name="connsiteX4" fmla="*/ 0 w 1143000"/>
              <a:gd name="connsiteY4" fmla="*/ 0 h 76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1999">
                <a:moveTo>
                  <a:pt x="0" y="0"/>
                </a:moveTo>
                <a:lnTo>
                  <a:pt x="1143000" y="0"/>
                </a:lnTo>
                <a:lnTo>
                  <a:pt x="1143000" y="761999"/>
                </a:lnTo>
                <a:lnTo>
                  <a:pt x="0" y="761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8110" tIns="118110" rIns="118110" bIns="118110" numCol="1" spcCol="1270" anchor="ctr" anchorCtr="0">
            <a:noAutofit/>
          </a:bodyPr>
          <a:lstStyle/>
          <a:p>
            <a:pPr lvl="0" algn="l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200" dirty="0" smtClean="0"/>
              <a:t>Analyse how your quote might link to another point in the text</a:t>
            </a:r>
            <a:r>
              <a:rPr lang="en-GB" sz="1200" kern="1200" dirty="0" smtClean="0"/>
              <a:t> .</a:t>
            </a:r>
            <a:endParaRPr lang="en-GB" sz="1200" kern="1200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540" y="4005252"/>
            <a:ext cx="604364" cy="58709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876" y="1014509"/>
            <a:ext cx="1309212" cy="1326825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854" y="4005252"/>
            <a:ext cx="448373" cy="61869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9" t="35455" r="16303"/>
          <a:stretch/>
        </p:blipFill>
        <p:spPr>
          <a:xfrm>
            <a:off x="3710107" y="5392822"/>
            <a:ext cx="558392" cy="45062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470" y="5394110"/>
            <a:ext cx="599110" cy="449333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0" t="26344" r="5654" b="29142"/>
          <a:stretch/>
        </p:blipFill>
        <p:spPr>
          <a:xfrm>
            <a:off x="5929169" y="4133572"/>
            <a:ext cx="706040" cy="36205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627" y="2690713"/>
            <a:ext cx="788111" cy="590323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>
          <a:xfrm>
            <a:off x="5855646" y="5152688"/>
            <a:ext cx="837092" cy="930888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7" name="Freeform 46"/>
          <p:cNvSpPr/>
          <p:nvPr/>
        </p:nvSpPr>
        <p:spPr>
          <a:xfrm>
            <a:off x="6238355" y="4822478"/>
            <a:ext cx="100451" cy="29322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40029"/>
                </a:lnTo>
              </a:path>
            </a:pathLst>
          </a:custGeom>
          <a:solidFill>
            <a:schemeClr val="accent1">
              <a:hueOff val="0"/>
              <a:satOff val="0"/>
              <a:lumOff val="0"/>
            </a:schemeClr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8" name="Freeform 47"/>
          <p:cNvSpPr/>
          <p:nvPr/>
        </p:nvSpPr>
        <p:spPr>
          <a:xfrm>
            <a:off x="1627951" y="4859460"/>
            <a:ext cx="100451" cy="29322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40029"/>
                </a:lnTo>
              </a:path>
            </a:pathLst>
          </a:custGeom>
          <a:solidFill>
            <a:schemeClr val="accent1">
              <a:hueOff val="0"/>
              <a:satOff val="0"/>
              <a:lumOff val="0"/>
            </a:schemeClr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9" name="Freeform 48"/>
          <p:cNvSpPr/>
          <p:nvPr/>
        </p:nvSpPr>
        <p:spPr>
          <a:xfrm>
            <a:off x="6700736" y="5115707"/>
            <a:ext cx="1255639" cy="930888"/>
          </a:xfrm>
          <a:custGeom>
            <a:avLst/>
            <a:gdLst>
              <a:gd name="connsiteX0" fmla="*/ 0 w 1143000"/>
              <a:gd name="connsiteY0" fmla="*/ 0 h 761999"/>
              <a:gd name="connsiteX1" fmla="*/ 1143000 w 1143000"/>
              <a:gd name="connsiteY1" fmla="*/ 0 h 761999"/>
              <a:gd name="connsiteX2" fmla="*/ 1143000 w 1143000"/>
              <a:gd name="connsiteY2" fmla="*/ 761999 h 761999"/>
              <a:gd name="connsiteX3" fmla="*/ 0 w 1143000"/>
              <a:gd name="connsiteY3" fmla="*/ 761999 h 761999"/>
              <a:gd name="connsiteX4" fmla="*/ 0 w 1143000"/>
              <a:gd name="connsiteY4" fmla="*/ 0 h 76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1999">
                <a:moveTo>
                  <a:pt x="0" y="0"/>
                </a:moveTo>
                <a:lnTo>
                  <a:pt x="1143000" y="0"/>
                </a:lnTo>
                <a:lnTo>
                  <a:pt x="1143000" y="761999"/>
                </a:lnTo>
                <a:lnTo>
                  <a:pt x="0" y="761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8110" tIns="118110" rIns="118110" bIns="118110" numCol="1" spcCol="1270" anchor="ctr" anchorCtr="0">
            <a:noAutofit/>
          </a:bodyPr>
          <a:lstStyle/>
          <a:p>
            <a:pPr lvl="0" algn="l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/>
              <a:t>Consider alternative interpretations</a:t>
            </a:r>
            <a:endParaRPr lang="en-GB" sz="1200" kern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130" y="5392822"/>
            <a:ext cx="711103" cy="44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563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Edgar</dc:creator>
  <cp:lastModifiedBy>Rachael Edgar</cp:lastModifiedBy>
  <cp:revision>2</cp:revision>
  <dcterms:created xsi:type="dcterms:W3CDTF">2015-11-19T08:41:47Z</dcterms:created>
  <dcterms:modified xsi:type="dcterms:W3CDTF">2016-03-16T10:44:23Z</dcterms:modified>
</cp:coreProperties>
</file>