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5"/>
  </p:notesMasterIdLst>
  <p:sldIdLst>
    <p:sldId id="256" r:id="rId2"/>
    <p:sldId id="276" r:id="rId3"/>
    <p:sldId id="279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CDF1"/>
    <a:srgbClr val="00ADF1"/>
    <a:srgbClr val="308FB3"/>
    <a:srgbClr val="2C618C"/>
    <a:srgbClr val="006F9D"/>
    <a:srgbClr val="27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01" autoAdjust="0"/>
  </p:normalViewPr>
  <p:slideViewPr>
    <p:cSldViewPr>
      <p:cViewPr varScale="1">
        <p:scale>
          <a:sx n="79" d="100"/>
          <a:sy n="79" d="100"/>
        </p:scale>
        <p:origin x="9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1B894-8072-4232-B13C-C2DF4A88591D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709CCE3-B60C-435C-97C8-C33E38238D06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Global</a:t>
          </a:r>
          <a:endParaRPr lang="en-GB" dirty="0"/>
        </a:p>
      </dgm:t>
    </dgm:pt>
    <dgm:pt modelId="{8F12FDB4-AC35-4265-80A9-02A4D2719DAE}" type="parTrans" cxnId="{90A0C156-28CA-4BD5-9EE4-4F88840A3158}">
      <dgm:prSet/>
      <dgm:spPr/>
      <dgm:t>
        <a:bodyPr/>
        <a:lstStyle/>
        <a:p>
          <a:endParaRPr lang="en-GB"/>
        </a:p>
      </dgm:t>
    </dgm:pt>
    <dgm:pt modelId="{89457996-0E91-416B-8791-784F24745DF8}" type="sibTrans" cxnId="{90A0C156-28CA-4BD5-9EE4-4F88840A3158}">
      <dgm:prSet/>
      <dgm:spPr/>
      <dgm:t>
        <a:bodyPr/>
        <a:lstStyle/>
        <a:p>
          <a:endParaRPr lang="en-GB"/>
        </a:p>
      </dgm:t>
    </dgm:pt>
    <dgm:pt modelId="{71DF1F61-D54D-4F18-833F-9F6EA589A602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 smtClean="0"/>
            <a:t>External</a:t>
          </a:r>
          <a:endParaRPr lang="en-GB" dirty="0"/>
        </a:p>
      </dgm:t>
    </dgm:pt>
    <dgm:pt modelId="{0CCD54C6-356E-42DC-800B-57A764557932}" type="parTrans" cxnId="{D1C3584F-01B3-419A-92E6-A21D9E33A847}">
      <dgm:prSet/>
      <dgm:spPr/>
      <dgm:t>
        <a:bodyPr/>
        <a:lstStyle/>
        <a:p>
          <a:endParaRPr lang="en-GB"/>
        </a:p>
      </dgm:t>
    </dgm:pt>
    <dgm:pt modelId="{727D9E12-560E-4E8E-BD41-E5FF4B613715}" type="sibTrans" cxnId="{D1C3584F-01B3-419A-92E6-A21D9E33A847}">
      <dgm:prSet/>
      <dgm:spPr/>
      <dgm:t>
        <a:bodyPr/>
        <a:lstStyle/>
        <a:p>
          <a:endParaRPr lang="en-GB"/>
        </a:p>
      </dgm:t>
    </dgm:pt>
    <dgm:pt modelId="{E0CD29EF-5233-43C9-A71C-C8CA4D084740}" type="pres">
      <dgm:prSet presAssocID="{2761B894-8072-4232-B13C-C2DF4A88591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1C28834-73FB-40A6-9277-8024F6DE3EE0}" type="pres">
      <dgm:prSet presAssocID="{2761B894-8072-4232-B13C-C2DF4A88591D}" presName="comp1" presStyleCnt="0"/>
      <dgm:spPr/>
    </dgm:pt>
    <dgm:pt modelId="{354FD17B-10D2-41D1-8ACA-9DB856037EFD}" type="pres">
      <dgm:prSet presAssocID="{2761B894-8072-4232-B13C-C2DF4A88591D}" presName="circle1" presStyleLbl="node1" presStyleIdx="0" presStyleCnt="2"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C93CF2C5-83E6-4F8D-9051-82F9E49C6569}" type="pres">
      <dgm:prSet presAssocID="{2761B894-8072-4232-B13C-C2DF4A88591D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FF46D8-FCF5-4429-99E8-F70EA901F8B3}" type="pres">
      <dgm:prSet presAssocID="{2761B894-8072-4232-B13C-C2DF4A88591D}" presName="comp2" presStyleCnt="0"/>
      <dgm:spPr/>
    </dgm:pt>
    <dgm:pt modelId="{A19F2F22-FEA7-4A19-B76C-652BB71FC571}" type="pres">
      <dgm:prSet presAssocID="{2761B894-8072-4232-B13C-C2DF4A88591D}" presName="circle2" presStyleLbl="node1" presStyleIdx="1" presStyleCnt="2"/>
      <dgm:spPr/>
      <dgm:t>
        <a:bodyPr/>
        <a:lstStyle/>
        <a:p>
          <a:endParaRPr lang="en-GB"/>
        </a:p>
      </dgm:t>
    </dgm:pt>
    <dgm:pt modelId="{197E1663-AFF7-40E8-A512-C0714BBA8C0D}" type="pres">
      <dgm:prSet presAssocID="{2761B894-8072-4232-B13C-C2DF4A88591D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E777569-3ED1-411E-9AE3-10EE54E02764}" type="presOf" srcId="{2761B894-8072-4232-B13C-C2DF4A88591D}" destId="{E0CD29EF-5233-43C9-A71C-C8CA4D084740}" srcOrd="0" destOrd="0" presId="urn:microsoft.com/office/officeart/2005/8/layout/venn2"/>
    <dgm:cxn modelId="{F8FD4F30-D308-4BA9-A355-82A9D6B4B229}" type="presOf" srcId="{71DF1F61-D54D-4F18-833F-9F6EA589A602}" destId="{197E1663-AFF7-40E8-A512-C0714BBA8C0D}" srcOrd="1" destOrd="0" presId="urn:microsoft.com/office/officeart/2005/8/layout/venn2"/>
    <dgm:cxn modelId="{E837A2A6-12CA-4C07-BF05-76662F0FF6B8}" type="presOf" srcId="{71DF1F61-D54D-4F18-833F-9F6EA589A602}" destId="{A19F2F22-FEA7-4A19-B76C-652BB71FC571}" srcOrd="0" destOrd="0" presId="urn:microsoft.com/office/officeart/2005/8/layout/venn2"/>
    <dgm:cxn modelId="{F0C9509E-97B9-4C22-8020-92B0E817CBA6}" type="presOf" srcId="{3709CCE3-B60C-435C-97C8-C33E38238D06}" destId="{C93CF2C5-83E6-4F8D-9051-82F9E49C6569}" srcOrd="1" destOrd="0" presId="urn:microsoft.com/office/officeart/2005/8/layout/venn2"/>
    <dgm:cxn modelId="{D1C3584F-01B3-419A-92E6-A21D9E33A847}" srcId="{2761B894-8072-4232-B13C-C2DF4A88591D}" destId="{71DF1F61-D54D-4F18-833F-9F6EA589A602}" srcOrd="1" destOrd="0" parTransId="{0CCD54C6-356E-42DC-800B-57A764557932}" sibTransId="{727D9E12-560E-4E8E-BD41-E5FF4B613715}"/>
    <dgm:cxn modelId="{4A189A86-3375-4E6E-ACA9-DE3996F6C4CB}" type="presOf" srcId="{3709CCE3-B60C-435C-97C8-C33E38238D06}" destId="{354FD17B-10D2-41D1-8ACA-9DB856037EFD}" srcOrd="0" destOrd="0" presId="urn:microsoft.com/office/officeart/2005/8/layout/venn2"/>
    <dgm:cxn modelId="{90A0C156-28CA-4BD5-9EE4-4F88840A3158}" srcId="{2761B894-8072-4232-B13C-C2DF4A88591D}" destId="{3709CCE3-B60C-435C-97C8-C33E38238D06}" srcOrd="0" destOrd="0" parTransId="{8F12FDB4-AC35-4265-80A9-02A4D2719DAE}" sibTransId="{89457996-0E91-416B-8791-784F24745DF8}"/>
    <dgm:cxn modelId="{FDEF928D-C106-4D12-8498-9DFB767F446C}" type="presParOf" srcId="{E0CD29EF-5233-43C9-A71C-C8CA4D084740}" destId="{31C28834-73FB-40A6-9277-8024F6DE3EE0}" srcOrd="0" destOrd="0" presId="urn:microsoft.com/office/officeart/2005/8/layout/venn2"/>
    <dgm:cxn modelId="{F8979746-A9D7-4A29-A5C1-9C0D43B2E000}" type="presParOf" srcId="{31C28834-73FB-40A6-9277-8024F6DE3EE0}" destId="{354FD17B-10D2-41D1-8ACA-9DB856037EFD}" srcOrd="0" destOrd="0" presId="urn:microsoft.com/office/officeart/2005/8/layout/venn2"/>
    <dgm:cxn modelId="{0AA477C4-B9EB-45CF-BDE1-06F36ECDA5CE}" type="presParOf" srcId="{31C28834-73FB-40A6-9277-8024F6DE3EE0}" destId="{C93CF2C5-83E6-4F8D-9051-82F9E49C6569}" srcOrd="1" destOrd="0" presId="urn:microsoft.com/office/officeart/2005/8/layout/venn2"/>
    <dgm:cxn modelId="{8B40E618-95F2-48FF-9A0E-B9160ABC3654}" type="presParOf" srcId="{E0CD29EF-5233-43C9-A71C-C8CA4D084740}" destId="{E8FF46D8-FCF5-4429-99E8-F70EA901F8B3}" srcOrd="1" destOrd="0" presId="urn:microsoft.com/office/officeart/2005/8/layout/venn2"/>
    <dgm:cxn modelId="{357560AE-C8BF-4CF8-940D-9347FE879CCF}" type="presParOf" srcId="{E8FF46D8-FCF5-4429-99E8-F70EA901F8B3}" destId="{A19F2F22-FEA7-4A19-B76C-652BB71FC571}" srcOrd="0" destOrd="0" presId="urn:microsoft.com/office/officeart/2005/8/layout/venn2"/>
    <dgm:cxn modelId="{9C681F53-9522-4C7A-BA1B-3A96FA80D2F3}" type="presParOf" srcId="{E8FF46D8-FCF5-4429-99E8-F70EA901F8B3}" destId="{197E1663-AFF7-40E8-A512-C0714BBA8C0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FD17B-10D2-41D1-8ACA-9DB856037EFD}">
      <dsp:nvSpPr>
        <dsp:cNvPr id="0" name=""/>
        <dsp:cNvSpPr/>
      </dsp:nvSpPr>
      <dsp:spPr>
        <a:xfrm>
          <a:off x="652016" y="0"/>
          <a:ext cx="2608064" cy="260806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Global</a:t>
          </a:r>
          <a:endParaRPr lang="en-GB" sz="1600" kern="1200" dirty="0"/>
        </a:p>
      </dsp:txBody>
      <dsp:txXfrm>
        <a:off x="1271431" y="195604"/>
        <a:ext cx="1369233" cy="443370"/>
      </dsp:txXfrm>
    </dsp:sp>
    <dsp:sp modelId="{A19F2F22-FEA7-4A19-B76C-652BB71FC571}">
      <dsp:nvSpPr>
        <dsp:cNvPr id="0" name=""/>
        <dsp:cNvSpPr/>
      </dsp:nvSpPr>
      <dsp:spPr>
        <a:xfrm>
          <a:off x="978023" y="652015"/>
          <a:ext cx="1956048" cy="195604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External</a:t>
          </a:r>
          <a:endParaRPr lang="en-GB" sz="1600" kern="1200" dirty="0"/>
        </a:p>
      </dsp:txBody>
      <dsp:txXfrm>
        <a:off x="1264480" y="1141027"/>
        <a:ext cx="1383134" cy="978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7490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149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val="50233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32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6"/>
            <a:ext cx="9144000" cy="33846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2276872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16632"/>
            <a:ext cx="7772400" cy="1546474"/>
          </a:xfrm>
          <a:prstGeom prst="rect">
            <a:avLst/>
          </a:prstGeom>
          <a:solidFill>
            <a:srgbClr val="78CDF1"/>
          </a:solidFill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000" b="1" i="0" u="none" strike="noStrike" cap="none" baseline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3568" y="332656"/>
            <a:ext cx="8445624" cy="504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67544" y="1312168"/>
            <a:ext cx="8229600" cy="45651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68" y="13005"/>
            <a:ext cx="1259632" cy="895715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6290915"/>
            <a:ext cx="9144000" cy="404664"/>
          </a:xfrm>
          <a:prstGeom prst="rect">
            <a:avLst/>
          </a:prstGeom>
          <a:solidFill>
            <a:srgbClr val="00A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32048" y="6362923"/>
            <a:ext cx="14756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 smtClean="0">
                <a:solidFill>
                  <a:schemeClr val="bg1"/>
                </a:solidFill>
                <a:latin typeface="Myriad Pro"/>
              </a:rPr>
              <a:t>@</a:t>
            </a:r>
            <a:r>
              <a:rPr lang="en-GB" sz="105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50" dirty="0">
              <a:solidFill>
                <a:schemeClr val="bg1"/>
              </a:solidFill>
              <a:latin typeface="Myriad Pro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45338"/>
            <a:ext cx="363864" cy="2958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01" y="6245126"/>
            <a:ext cx="701867" cy="4962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293038"/>
            <a:ext cx="400419" cy="400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325777"/>
            <a:ext cx="183140" cy="33494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2411760" y="6362923"/>
            <a:ext cx="201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Youtube.com/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4716016" y="6362923"/>
            <a:ext cx="2119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Instagram.com/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948264" y="6362923"/>
            <a:ext cx="2084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 smtClean="0">
                <a:solidFill>
                  <a:schemeClr val="bg1"/>
                </a:solidFill>
                <a:latin typeface="Myriad Pro"/>
              </a:rPr>
              <a:t>Facebook.com/</a:t>
            </a:r>
            <a:r>
              <a:rPr lang="en-GB" sz="1000" dirty="0" err="1" smtClean="0">
                <a:solidFill>
                  <a:schemeClr val="bg1"/>
                </a:solidFill>
                <a:latin typeface="Myriad Pro"/>
              </a:rPr>
              <a:t>SPARKEducators</a:t>
            </a:r>
            <a:endParaRPr lang="en-GB" sz="1000" dirty="0" smtClean="0">
              <a:solidFill>
                <a:schemeClr val="bg1"/>
              </a:solidFill>
              <a:latin typeface="Myriad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8" y="2852936"/>
            <a:ext cx="8028384" cy="27728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 idx="4294967295"/>
          </p:nvPr>
        </p:nvSpPr>
        <p:spPr>
          <a:xfrm>
            <a:off x="651570" y="4257092"/>
            <a:ext cx="7772400" cy="72008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25000"/>
              <a:buFont typeface="Arial"/>
              <a:buNone/>
            </a:pP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SPARK ENGLISH Saturday 28</a:t>
            </a:r>
            <a:r>
              <a:rPr lang="en-GB" sz="2400" b="0" baseline="30000" dirty="0" smtClean="0">
                <a:solidFill>
                  <a:srgbClr val="308FB3"/>
                </a:solidFill>
                <a:latin typeface="Myriad Pro"/>
              </a:rPr>
              <a:t>th</a:t>
            </a:r>
            <a:r>
              <a:rPr lang="en-GB" sz="2400" b="0" dirty="0" smtClean="0">
                <a:solidFill>
                  <a:srgbClr val="308FB3"/>
                </a:solidFill>
                <a:latin typeface="Myriad Pro"/>
              </a:rPr>
              <a:t> January 2017 </a:t>
            </a:r>
            <a:br>
              <a:rPr lang="en-GB" sz="24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2400" b="0" dirty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2400" b="0" dirty="0">
                <a:solidFill>
                  <a:srgbClr val="308FB3"/>
                </a:solidFill>
                <a:latin typeface="Myriad Pro"/>
              </a:rPr>
            </a:br>
            <a:r>
              <a:rPr lang="en-GB" sz="2000" b="0" dirty="0" smtClean="0">
                <a:solidFill>
                  <a:srgbClr val="308FB3"/>
                </a:solidFill>
                <a:latin typeface="Myriad Pro"/>
              </a:rPr>
              <a:t>www.sparkevent.me</a:t>
            </a:r>
            <a:br>
              <a:rPr lang="en-GB" sz="2000" b="0" dirty="0" smtClean="0">
                <a:solidFill>
                  <a:srgbClr val="308FB3"/>
                </a:solidFill>
                <a:latin typeface="Myriad Pro"/>
              </a:rPr>
            </a:br>
            <a:r>
              <a:rPr lang="en-GB" sz="2000" b="0" dirty="0" smtClean="0">
                <a:solidFill>
                  <a:srgbClr val="308FB3"/>
                </a:solidFill>
                <a:latin typeface="Myriad Pro"/>
              </a:rPr>
              <a:t>#SPARKenglish</a:t>
            </a:r>
            <a:r>
              <a:rPr lang="en-GB" sz="1800" b="0" dirty="0" smtClean="0">
                <a:solidFill>
                  <a:srgbClr val="308FB3"/>
                </a:solidFill>
                <a:latin typeface="Myriad Pro"/>
              </a:rPr>
              <a:t/>
            </a:r>
            <a:br>
              <a:rPr lang="en-GB" sz="1800" b="0" dirty="0" smtClean="0">
                <a:solidFill>
                  <a:srgbClr val="308FB3"/>
                </a:solidFill>
                <a:latin typeface="Myriad Pro"/>
              </a:rPr>
            </a:br>
            <a:endParaRPr lang="en-GB" sz="1800" b="0" dirty="0">
              <a:solidFill>
                <a:srgbClr val="308FB3"/>
              </a:solidFill>
              <a:latin typeface="Myriad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30731"/>
            <a:ext cx="4286250" cy="1314450"/>
          </a:xfrm>
          <a:prstGeom prst="rect">
            <a:avLst/>
          </a:prstGeom>
        </p:spPr>
      </p:pic>
      <p:pic>
        <p:nvPicPr>
          <p:cNvPr id="1026" name="Picture 2" descr="Image result for eteach internatio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085184"/>
            <a:ext cx="4040981" cy="110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256" y="3985152"/>
            <a:ext cx="2837765" cy="88400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060848"/>
            <a:ext cx="1008112" cy="104287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SPARK – The Model</a:t>
            </a:r>
            <a:endParaRPr lang="en-GB" dirty="0">
              <a:latin typeface="Myriad Pro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109669"/>
              </p:ext>
            </p:extLst>
          </p:nvPr>
        </p:nvGraphicFramePr>
        <p:xfrm>
          <a:off x="2627784" y="3140968"/>
          <a:ext cx="3912096" cy="260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105646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SES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0970" y="3135158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155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8113" y="477163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SRS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275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23" name="Picture 22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22" y="2678405"/>
            <a:ext cx="504056" cy="521437"/>
          </a:xfrm>
          <a:prstGeom prst="rect">
            <a:avLst/>
          </a:prstGeom>
        </p:spPr>
      </p:pic>
      <p:pic>
        <p:nvPicPr>
          <p:cNvPr id="24" name="Picture 23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580401"/>
            <a:ext cx="504056" cy="521437"/>
          </a:xfrm>
          <a:prstGeom prst="rect">
            <a:avLst/>
          </a:prstGeom>
        </p:spPr>
      </p:pic>
      <p:pic>
        <p:nvPicPr>
          <p:cNvPr id="25" name="Picture 24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15" y="3681608"/>
            <a:ext cx="504056" cy="521437"/>
          </a:xfrm>
          <a:prstGeom prst="rect">
            <a:avLst/>
          </a:prstGeom>
        </p:spPr>
      </p:pic>
      <p:pic>
        <p:nvPicPr>
          <p:cNvPr id="26" name="Picture 25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35" y="3816353"/>
            <a:ext cx="504056" cy="521437"/>
          </a:xfrm>
          <a:prstGeom prst="rect">
            <a:avLst/>
          </a:prstGeom>
        </p:spPr>
      </p:pic>
      <p:pic>
        <p:nvPicPr>
          <p:cNvPr id="27" name="Picture 26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424" y="2808241"/>
            <a:ext cx="504056" cy="521437"/>
          </a:xfrm>
          <a:prstGeom prst="rect">
            <a:avLst/>
          </a:prstGeom>
        </p:spPr>
      </p:pic>
      <p:pic>
        <p:nvPicPr>
          <p:cNvPr id="28" name="Picture 27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078" y="4290191"/>
            <a:ext cx="504056" cy="521437"/>
          </a:xfrm>
          <a:prstGeom prst="rect">
            <a:avLst/>
          </a:prstGeom>
        </p:spPr>
      </p:pic>
      <p:pic>
        <p:nvPicPr>
          <p:cNvPr id="29" name="Picture 2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36" y="2249558"/>
            <a:ext cx="504056" cy="521437"/>
          </a:xfrm>
          <a:prstGeom prst="rect">
            <a:avLst/>
          </a:prstGeom>
        </p:spPr>
      </p:pic>
      <p:pic>
        <p:nvPicPr>
          <p:cNvPr id="30" name="Picture 2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772816"/>
            <a:ext cx="504056" cy="521437"/>
          </a:xfrm>
          <a:prstGeom prst="rect">
            <a:avLst/>
          </a:prstGeom>
        </p:spPr>
      </p:pic>
      <p:pic>
        <p:nvPicPr>
          <p:cNvPr id="31" name="Picture 3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988840"/>
            <a:ext cx="504056" cy="521437"/>
          </a:xfrm>
          <a:prstGeom prst="rect">
            <a:avLst/>
          </a:prstGeom>
        </p:spPr>
      </p:pic>
      <p:pic>
        <p:nvPicPr>
          <p:cNvPr id="32" name="Picture 3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140968"/>
            <a:ext cx="504056" cy="5214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57" y="2420888"/>
            <a:ext cx="911375" cy="64807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01" y="2096852"/>
            <a:ext cx="911375" cy="64807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36" y="3249948"/>
            <a:ext cx="911375" cy="6480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7" y="4077072"/>
            <a:ext cx="911375" cy="6480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62" y="5517084"/>
            <a:ext cx="911375" cy="6480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12" y="1646181"/>
            <a:ext cx="911375" cy="6480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68" y="1450466"/>
            <a:ext cx="911375" cy="6480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83" y="5276327"/>
            <a:ext cx="911375" cy="64807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14" y="3918439"/>
            <a:ext cx="911375" cy="64807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89" y="3356992"/>
            <a:ext cx="911375" cy="6480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54" y="5523460"/>
            <a:ext cx="911375" cy="6480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70" y="2297502"/>
            <a:ext cx="911375" cy="64807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91" y="3966155"/>
            <a:ext cx="911375" cy="64807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50" y="5580401"/>
            <a:ext cx="911375" cy="64807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48" y="1469859"/>
            <a:ext cx="911375" cy="648072"/>
          </a:xfrm>
          <a:prstGeom prst="rect">
            <a:avLst/>
          </a:prstGeom>
        </p:spPr>
      </p:pic>
      <p:pic>
        <p:nvPicPr>
          <p:cNvPr id="50" name="Picture 4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47" y="218325"/>
            <a:ext cx="504056" cy="521437"/>
          </a:xfrm>
          <a:prstGeom prst="rect">
            <a:avLst/>
          </a:prstGeom>
        </p:spPr>
      </p:pic>
      <p:pic>
        <p:nvPicPr>
          <p:cNvPr id="51" name="Picture 50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447" y="5445224"/>
            <a:ext cx="504056" cy="521437"/>
          </a:xfrm>
          <a:prstGeom prst="rect">
            <a:avLst/>
          </a:prstGeom>
        </p:spPr>
      </p:pic>
      <p:pic>
        <p:nvPicPr>
          <p:cNvPr id="52" name="Picture 51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52" y="3077247"/>
            <a:ext cx="504056" cy="52143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2954558" y="97750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Doha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46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4581" y="-45079"/>
            <a:ext cx="2770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WW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300+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37193" y="71502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GESS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118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49422" y="2317975"/>
            <a:ext cx="414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Bahrain</a:t>
            </a:r>
            <a:r>
              <a:rPr lang="en-GB" sz="4400" b="1" dirty="0" smtClean="0">
                <a:solidFill>
                  <a:srgbClr val="00B0F0"/>
                </a:solidFill>
                <a:latin typeface="Myriad Pro" pitchFamily="34" charset="0"/>
              </a:rPr>
              <a:t>64</a:t>
            </a:r>
            <a:endParaRPr lang="en-GB" sz="4400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50" y="5589933"/>
            <a:ext cx="911375" cy="64807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6460985" y="5334159"/>
            <a:ext cx="2200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DC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110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  <p:pic>
        <p:nvPicPr>
          <p:cNvPr id="59" name="Picture 58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344" y="4987434"/>
            <a:ext cx="504056" cy="521437"/>
          </a:xfrm>
          <a:prstGeom prst="rect">
            <a:avLst/>
          </a:prstGeom>
        </p:spPr>
      </p:pic>
      <p:pic>
        <p:nvPicPr>
          <p:cNvPr id="60" name="Picture 59" descr="Pictur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997" y="4907372"/>
            <a:ext cx="504056" cy="52143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412" y="4863098"/>
            <a:ext cx="911375" cy="64807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6154151" y="4109111"/>
            <a:ext cx="28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JESS</a:t>
            </a:r>
            <a:r>
              <a:rPr lang="en-GB" sz="4800" b="1" dirty="0" smtClean="0">
                <a:solidFill>
                  <a:srgbClr val="00B0F0"/>
                </a:solidFill>
                <a:latin typeface="Myriad Pro" pitchFamily="34" charset="0"/>
              </a:rPr>
              <a:t>140</a:t>
            </a:r>
            <a:endParaRPr lang="en-GB" b="1" dirty="0">
              <a:solidFill>
                <a:srgbClr val="00B0F0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latin typeface="Myriad Pro" pitchFamily="34" charset="0"/>
              </a:rPr>
              <a:t>SPARK – The Model</a:t>
            </a:r>
            <a:endParaRPr lang="en-GB" b="0" dirty="0">
              <a:latin typeface="Myriad Pro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47266" y="206084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CONFIDENCE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2485" y="2932386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CREATIVITY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35959" y="1511496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COLLABORATION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00193" y="2051556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OK PLATEAU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10280" y="2924944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308FB3"/>
                </a:solidFill>
                <a:latin typeface="Myriad Pro" pitchFamily="34" charset="0"/>
              </a:rPr>
              <a:t>CHALLENGE</a:t>
            </a:r>
            <a:endParaRPr lang="en-GB" sz="1800" dirty="0">
              <a:solidFill>
                <a:srgbClr val="308FB3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66" y="1772816"/>
            <a:ext cx="5724128" cy="40703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55005" y="531040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308FB3"/>
                </a:solidFill>
                <a:latin typeface="Myriad Pro"/>
              </a:rPr>
              <a:t>@</a:t>
            </a:r>
            <a:r>
              <a:rPr lang="en-GB" sz="2000" dirty="0" err="1" smtClean="0">
                <a:solidFill>
                  <a:srgbClr val="308FB3"/>
                </a:solidFill>
                <a:latin typeface="Myriad Pro"/>
              </a:rPr>
              <a:t>SPARKeducators</a:t>
            </a:r>
            <a:endParaRPr lang="en-GB" sz="2000" dirty="0" smtClean="0">
              <a:solidFill>
                <a:srgbClr val="308FB3"/>
              </a:solidFill>
              <a:latin typeface="Myriad Pro"/>
            </a:endParaRPr>
          </a:p>
          <a:p>
            <a:r>
              <a:rPr lang="en-GB" sz="2000" dirty="0" smtClean="0">
                <a:solidFill>
                  <a:srgbClr val="308FB3"/>
                </a:solidFill>
                <a:latin typeface="Myriad Pro"/>
              </a:rPr>
              <a:t>#SPARKenglish</a:t>
            </a: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5950" y="4323061"/>
            <a:ext cx="1054374" cy="85667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36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Courier New</vt:lpstr>
      <vt:lpstr>Myriad Pro</vt:lpstr>
      <vt:lpstr>Wingdings</vt:lpstr>
      <vt:lpstr>Custom Theme</vt:lpstr>
      <vt:lpstr>SPARK ENGLISH Saturday 28th January 2017   www.sparkevent.me #SPARKenglish </vt:lpstr>
      <vt:lpstr>SPARK – The Model</vt:lpstr>
      <vt:lpstr>SPARK – The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to improve teaching &amp; learning</dc:title>
  <dc:creator>RachaelEdgar</dc:creator>
  <cp:lastModifiedBy>Rachael Edgar</cp:lastModifiedBy>
  <cp:revision>56</cp:revision>
  <dcterms:modified xsi:type="dcterms:W3CDTF">2017-01-26T08:58:27Z</dcterms:modified>
</cp:coreProperties>
</file>