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50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7642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 descr="VHPS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988" y="604700"/>
            <a:ext cx="7326025" cy="32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/>
          <p:nvPr/>
        </p:nvSpPr>
        <p:spPr>
          <a:xfrm>
            <a:off x="0" y="0"/>
            <a:ext cx="9144000" cy="1101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0" y="4382000"/>
            <a:ext cx="9144000" cy="7614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97800" y="4363500"/>
            <a:ext cx="89607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 Rothwell, Head of Technology and Innovation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Victory Heights Primary School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Shape 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88" y="179963"/>
            <a:ext cx="15716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Shape 59"/>
          <p:cNvSpPr txBox="1"/>
          <p:nvPr/>
        </p:nvSpPr>
        <p:spPr>
          <a:xfrm>
            <a:off x="5549575" y="4305925"/>
            <a:ext cx="35943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/>
        </p:nvSpPr>
        <p:spPr>
          <a:xfrm>
            <a:off x="0" y="0"/>
            <a:ext cx="8933400" cy="16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/>
          </a:p>
        </p:txBody>
      </p:sp>
      <p:pic>
        <p:nvPicPr>
          <p:cNvPr id="65" name="Shape 65" descr="VHPS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0605" y="70738"/>
            <a:ext cx="1699198" cy="7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/>
          <p:nvPr/>
        </p:nvSpPr>
        <p:spPr>
          <a:xfrm>
            <a:off x="0" y="0"/>
            <a:ext cx="9144000" cy="1101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0" y="4382000"/>
            <a:ext cx="9144000" cy="7614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Shape 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88" y="179963"/>
            <a:ext cx="15716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97800" y="4363500"/>
            <a:ext cx="89607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 Rothwell, Head of Technology and Innovation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Victory Heights Primary School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Shape 70"/>
          <p:cNvSpPr txBox="1"/>
          <p:nvPr/>
        </p:nvSpPr>
        <p:spPr>
          <a:xfrm>
            <a:off x="5549575" y="4305925"/>
            <a:ext cx="35943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270700" y="1003875"/>
            <a:ext cx="8595000" cy="3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Where we were at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CPD held at strategic times throughout the year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Tuesday 3.00-4.30 - sporadic whole-school CPD, admin time, meetings etc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Difficult to align CPD with the requirements of the whole school body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Staff felt that CPD opportunities did not meet their needs - potential issue for recruitment and retainment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/>
        </p:nvSpPr>
        <p:spPr>
          <a:xfrm>
            <a:off x="0" y="0"/>
            <a:ext cx="8933400" cy="16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/>
          </a:p>
        </p:txBody>
      </p:sp>
      <p:pic>
        <p:nvPicPr>
          <p:cNvPr id="77" name="Shape 77" descr="VHPS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0605" y="70738"/>
            <a:ext cx="1699198" cy="7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Shape 78"/>
          <p:cNvSpPr/>
          <p:nvPr/>
        </p:nvSpPr>
        <p:spPr>
          <a:xfrm>
            <a:off x="0" y="0"/>
            <a:ext cx="9144000" cy="1101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>
            <a:off x="0" y="4382000"/>
            <a:ext cx="9144000" cy="7614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88" y="179963"/>
            <a:ext cx="15716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/>
          <p:nvPr/>
        </p:nvSpPr>
        <p:spPr>
          <a:xfrm>
            <a:off x="97800" y="4363500"/>
            <a:ext cx="89607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 Rothwell, Head of Technology and Innovation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Victory Heights Primary School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5549575" y="4305925"/>
            <a:ext cx="35943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Shape 83"/>
          <p:cNvSpPr txBox="1"/>
          <p:nvPr/>
        </p:nvSpPr>
        <p:spPr>
          <a:xfrm>
            <a:off x="270700" y="1003875"/>
            <a:ext cx="8595000" cy="3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What we did to change it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Gave ownership of CPD back to teachers and leaders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Encouraged teachers to participate in wider learning opportunities (PLNs, teachmeets etc)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Reduced ‘directed’ CPD dramatically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Encouraged participation in action research/RCTs to ensure that VHPS became an evidence informed school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Changed our observation protocols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68" y="0"/>
            <a:ext cx="85860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6025"/>
            <a:ext cx="9144001" cy="4851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0" y="0"/>
            <a:ext cx="8933400" cy="16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/>
          </a:p>
        </p:txBody>
      </p:sp>
      <p:pic>
        <p:nvPicPr>
          <p:cNvPr id="103" name="Shape 103" descr="VHPS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0605" y="70738"/>
            <a:ext cx="1699198" cy="7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/>
          <p:nvPr/>
        </p:nvSpPr>
        <p:spPr>
          <a:xfrm>
            <a:off x="0" y="0"/>
            <a:ext cx="9144000" cy="1101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0" y="4382000"/>
            <a:ext cx="9144000" cy="761400"/>
          </a:xfrm>
          <a:prstGeom prst="rect">
            <a:avLst/>
          </a:prstGeom>
          <a:solidFill>
            <a:srgbClr val="DD2E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Shape 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88" y="179963"/>
            <a:ext cx="15716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97800" y="4363500"/>
            <a:ext cx="89607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 Rothwell, Head of Technology and Innovation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Victory Heights Primary School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5549575" y="4305925"/>
            <a:ext cx="35943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@vhpsinnovation</a:t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270700" y="1003875"/>
            <a:ext cx="8595000" cy="3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alibri"/>
                <a:ea typeface="Calibri"/>
                <a:cs typeface="Calibri"/>
                <a:sym typeface="Calibri"/>
              </a:rPr>
              <a:t>What comes next?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Step up our focus on evidence informed school through;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Research lead within school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Additional credit hours for involvement in research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Work towards some form of accreditation scheme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Work in collaboration with Southview School (sister school) to extend range of opportunities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Develop in-house LMS for online-content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Office PowerPoint</Application>
  <PresentationFormat>On-screen Show (16:9)</PresentationFormat>
  <Paragraphs>33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1</cp:revision>
  <dcterms:modified xsi:type="dcterms:W3CDTF">2018-02-26T08:54:07Z</dcterms:modified>
</cp:coreProperties>
</file>