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5" d="100"/>
          <a:sy n="35" d="100"/>
        </p:scale>
        <p:origin x="-456" y="4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9" name="Shape 32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617168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5242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0" name="Shape 35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2955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1" name="Shape 36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and this is now often called the generation effect (Slamecka &amp; Graf, 1978). In particular, one hour students spend writing test questions on what they have been studying results in more learning for them than one hour spent working with a study guide, answering practice tests, or leaving the students to their own devices (Foos, Mora, &amp; Tkacz, 1994).</a:t>
            </a:r>
          </a:p>
        </p:txBody>
      </p:sp>
    </p:spTree>
    <p:extLst>
      <p:ext uri="{BB962C8B-B14F-4D97-AF65-F5344CB8AC3E}">
        <p14:creationId xmlns:p14="http://schemas.microsoft.com/office/powerpoint/2010/main" val="4294260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7" name="Shape 36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and this is now often called the generation effect (Slamecka &amp; Graf, 1978). In particular, one hour students spend writing test questions on what they have been studying results in more learning for them than one hour spent working with a study guide, answering practice tests, or leaving the students to their own devices (Foos, Mora, &amp; Tkacz, 1994).</a:t>
            </a:r>
          </a:p>
        </p:txBody>
      </p:sp>
    </p:spTree>
    <p:extLst>
      <p:ext uri="{BB962C8B-B14F-4D97-AF65-F5344CB8AC3E}">
        <p14:creationId xmlns:p14="http://schemas.microsoft.com/office/powerpoint/2010/main" val="1879263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6538" y="12769453"/>
            <a:ext cx="515849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584200">
              <a:defRPr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raplin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"/>
          <p:cNvSpPr/>
          <p:nvPr/>
        </p:nvSpPr>
        <p:spPr>
          <a:xfrm>
            <a:off x="-138092" y="9964686"/>
            <a:ext cx="24660184" cy="2881175"/>
          </a:xfrm>
          <a:prstGeom prst="rect">
            <a:avLst/>
          </a:prstGeom>
          <a:solidFill>
            <a:srgbClr val="000000">
              <a:alpha val="3661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4566046" y="9931875"/>
            <a:ext cx="15251908" cy="2946798"/>
          </a:xfrm>
          <a:prstGeom prst="rect">
            <a:avLst/>
          </a:prstGeom>
        </p:spPr>
        <p:txBody>
          <a:bodyPr lIns="71437" tIns="71437" rIns="71437" bIns="71437">
            <a:noAutofit/>
          </a:bodyPr>
          <a:lstStyle>
            <a:lvl1pPr defTabSz="584200">
              <a:defRPr sz="9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6538" y="12769453"/>
            <a:ext cx="515849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584200">
              <a:defRPr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"/>
          <p:cNvSpPr/>
          <p:nvPr/>
        </p:nvSpPr>
        <p:spPr>
          <a:xfrm>
            <a:off x="-41037" y="654912"/>
            <a:ext cx="24384003" cy="2881175"/>
          </a:xfrm>
          <a:prstGeom prst="rect">
            <a:avLst/>
          </a:prstGeom>
          <a:solidFill>
            <a:srgbClr val="000000">
              <a:alpha val="3661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8" name="Image"/>
          <p:cNvSpPr>
            <a:spLocks noGrp="1"/>
          </p:cNvSpPr>
          <p:nvPr>
            <p:ph type="pic" sz="quarter" idx="13"/>
          </p:nvPr>
        </p:nvSpPr>
        <p:spPr>
          <a:xfrm>
            <a:off x="14738663" y="4552957"/>
            <a:ext cx="8165218" cy="78930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9" name="Title Text"/>
          <p:cNvSpPr txBox="1"/>
          <p:nvPr/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defRPr sz="1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/>
          <p:nvPr/>
        </p:nvSpPr>
        <p:spPr>
          <a:xfrm>
            <a:off x="1689100" y="3238500"/>
            <a:ext cx="100076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558800" indent="-558800" algn="l">
              <a:spcBef>
                <a:spcPts val="4500"/>
              </a:spcBef>
              <a:buSzPct val="75000"/>
              <a:buChar char="•"/>
              <a:defRPr sz="4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1117600" indent="-558800" algn="l">
              <a:spcBef>
                <a:spcPts val="4500"/>
              </a:spcBef>
              <a:buSzPct val="75000"/>
              <a:buChar char="•"/>
              <a:defRPr sz="4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marL="1676400" indent="-558800" algn="l">
              <a:spcBef>
                <a:spcPts val="4500"/>
              </a:spcBef>
              <a:buSzPct val="75000"/>
              <a:buChar char="•"/>
              <a:defRPr sz="4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marL="2235200" indent="-558800" algn="l">
              <a:spcBef>
                <a:spcPts val="4500"/>
              </a:spcBef>
              <a:buSzPct val="75000"/>
              <a:buChar char="•"/>
              <a:defRPr sz="4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marL="2794000" indent="-558800" algn="l">
              <a:spcBef>
                <a:spcPts val="4500"/>
              </a:spcBef>
              <a:buSzPct val="75000"/>
              <a:buChar char="•"/>
              <a:defRPr sz="4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6538" y="12769453"/>
            <a:ext cx="515849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584200">
              <a:defRPr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/>
          <p:nvPr/>
        </p:nvSpPr>
        <p:spPr>
          <a:xfrm>
            <a:off x="635000" y="9448800"/>
            <a:ext cx="23114000" cy="200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>
            <a:lvl1pPr>
              <a:defRPr sz="11200">
                <a:solidFill>
                  <a:srgbClr val="FFFFFF"/>
                </a:solidFill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/>
          <p:nvPr/>
        </p:nvSpPr>
        <p:spPr>
          <a:xfrm>
            <a:off x="635000" y="11518900"/>
            <a:ext cx="23114000" cy="158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 lnSpcReduction="10000"/>
          </a:bodyPr>
          <a:lstStyle>
            <a:lvl1pPr defTabSz="379729">
              <a:defRPr sz="2024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  <a:lvl2pPr indent="105155" defTabSz="379729">
              <a:defRPr sz="2024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2pPr>
            <a:lvl3pPr indent="210311" defTabSz="379729">
              <a:defRPr sz="2024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3pPr>
            <a:lvl4pPr indent="315468" defTabSz="379729">
              <a:defRPr sz="2024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4pPr>
            <a:lvl5pPr indent="420623" defTabSz="379729">
              <a:defRPr sz="2024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6538" y="12769453"/>
            <a:ext cx="515849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584200">
              <a:defRPr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"/>
          <p:cNvSpPr/>
          <p:nvPr/>
        </p:nvSpPr>
        <p:spPr>
          <a:xfrm>
            <a:off x="-5846" y="4949147"/>
            <a:ext cx="24408392" cy="4593488"/>
          </a:xfrm>
          <a:prstGeom prst="rect">
            <a:avLst/>
          </a:prstGeom>
          <a:solidFill>
            <a:srgbClr val="000000">
              <a:alpha val="3661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49" name="Title Text"/>
          <p:cNvSpPr txBox="1"/>
          <p:nvPr/>
        </p:nvSpPr>
        <p:spPr>
          <a:xfrm>
            <a:off x="2387600" y="5122039"/>
            <a:ext cx="19621500" cy="1795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1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50" name="Body Level One…"/>
          <p:cNvSpPr txBox="1"/>
          <p:nvPr/>
        </p:nvSpPr>
        <p:spPr>
          <a:xfrm>
            <a:off x="2387600" y="7073900"/>
            <a:ext cx="19621500" cy="5200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>
              <a:defRPr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indent="0">
              <a:defRPr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indent="0">
              <a:defRPr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indent="0">
              <a:defRPr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indent="0">
              <a:defRPr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6538" y="12769453"/>
            <a:ext cx="515849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584200">
              <a:defRPr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"/>
          <p:cNvSpPr/>
          <p:nvPr/>
        </p:nvSpPr>
        <p:spPr>
          <a:xfrm>
            <a:off x="-12196" y="799386"/>
            <a:ext cx="24408392" cy="2881175"/>
          </a:xfrm>
          <a:prstGeom prst="rect">
            <a:avLst/>
          </a:prstGeom>
          <a:solidFill>
            <a:srgbClr val="000000">
              <a:alpha val="3661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xfrm>
            <a:off x="207304" y="930730"/>
            <a:ext cx="15251908" cy="1603438"/>
          </a:xfrm>
          <a:prstGeom prst="rect">
            <a:avLst/>
          </a:prstGeom>
        </p:spPr>
        <p:txBody>
          <a:bodyPr lIns="71437" tIns="71437" rIns="71437" bIns="71437">
            <a:noAutofit/>
          </a:bodyPr>
          <a:lstStyle>
            <a:lvl1pPr algn="l" defTabSz="584200">
              <a:defRPr sz="9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6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05848" y="3942122"/>
            <a:ext cx="15251908" cy="8590361"/>
          </a:xfrm>
          <a:prstGeom prst="rect">
            <a:avLst/>
          </a:prstGeom>
        </p:spPr>
        <p:txBody>
          <a:bodyPr lIns="71437" tIns="71437" rIns="71437" bIns="71437" anchor="t">
            <a:noAutofit/>
          </a:bodyPr>
          <a:lstStyle>
            <a:lvl1pPr marL="1118291" indent="-775391" defTabSz="584200">
              <a:spcBef>
                <a:spcPts val="3200"/>
              </a:spcBef>
              <a:buSzPct val="120000"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1643224" indent="-775391" defTabSz="584200">
              <a:spcBef>
                <a:spcPts val="3200"/>
              </a:spcBef>
              <a:buSzPct val="120000"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marL="2151224" indent="-775391" defTabSz="584200">
              <a:spcBef>
                <a:spcPts val="3200"/>
              </a:spcBef>
              <a:buSzPct val="120000"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marL="2676158" indent="-775391" defTabSz="584200">
              <a:spcBef>
                <a:spcPts val="3200"/>
              </a:spcBef>
              <a:buSzPct val="120000"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marL="3201091" indent="-775391" defTabSz="584200">
              <a:spcBef>
                <a:spcPts val="3200"/>
              </a:spcBef>
              <a:buSzPct val="120000"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Title Text"/>
          <p:cNvSpPr txBox="1">
            <a:spLocks noGrp="1"/>
          </p:cNvSpPr>
          <p:nvPr>
            <p:ph type="body" sz="quarter" idx="13"/>
          </p:nvPr>
        </p:nvSpPr>
        <p:spPr>
          <a:xfrm>
            <a:off x="207304" y="2013070"/>
            <a:ext cx="15251908" cy="1603438"/>
          </a:xfrm>
          <a:prstGeom prst="rect">
            <a:avLst/>
          </a:prstGeom>
        </p:spPr>
        <p:txBody>
          <a:bodyPr lIns="71437" tIns="71437" rIns="71437" bIns="71437">
            <a:noAutofit/>
          </a:bodyPr>
          <a:lstStyle>
            <a:lvl1pPr marL="0" indent="0" defTabSz="584200">
              <a:spcBef>
                <a:spcPts val="0"/>
              </a:spcBef>
              <a:buSzTx/>
              <a:buNone/>
              <a:defRPr sz="6500">
                <a:solidFill>
                  <a:schemeClr val="accent3">
                    <a:satOff val="18648"/>
                    <a:lumOff val="5971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6538" y="12769453"/>
            <a:ext cx="515849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584200">
              <a:defRPr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7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Image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9" name="Title Text"/>
          <p:cNvSpPr txBox="1">
            <a:spLocks noGrp="1"/>
          </p:cNvSpPr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Image"/>
          <p:cNvSpPr>
            <a:spLocks noGrp="1"/>
          </p:cNvSpPr>
          <p:nvPr>
            <p:ph type="pic" sz="half" idx="13"/>
          </p:nvPr>
        </p:nvSpPr>
        <p:spPr>
          <a:xfrm>
            <a:off x="13165980" y="1104900"/>
            <a:ext cx="9525001" cy="11506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7" name="Title Text"/>
          <p:cNvSpPr txBox="1">
            <a:spLocks noGrp="1"/>
          </p:cNvSpPr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9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Image"/>
          <p:cNvSpPr>
            <a:spLocks noGrp="1"/>
          </p:cNvSpPr>
          <p:nvPr>
            <p:ph type="pic" sz="half" idx="13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Image"/>
          <p:cNvSpPr>
            <a:spLocks noGrp="1"/>
          </p:cNvSpPr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42" name="Image"/>
          <p:cNvSpPr>
            <a:spLocks noGrp="1"/>
          </p:cNvSpPr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43" name="Image"/>
          <p:cNvSpPr>
            <a:spLocks noGrp="1"/>
          </p:cNvSpPr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–Johnny Appleseed"/>
          <p:cNvSpPr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152" name="“Type a quote here.”"/>
          <p:cNvSpPr>
            <a:spLocks noGrp="1"/>
          </p:cNvSpPr>
          <p:nvPr>
            <p:ph type="body" sz="quarter" idx="14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Text"/>
          <p:cNvSpPr txBox="1">
            <a:spLocks noGrp="1"/>
          </p:cNvSpPr>
          <p:nvPr>
            <p:ph type="title"/>
          </p:nvPr>
        </p:nvSpPr>
        <p:spPr>
          <a:xfrm>
            <a:off x="4419600" y="3689350"/>
            <a:ext cx="15544800" cy="4083050"/>
          </a:xfrm>
          <a:prstGeom prst="rect">
            <a:avLst/>
          </a:prstGeom>
        </p:spPr>
        <p:txBody>
          <a:bodyPr lIns="91439" tIns="91439" rIns="91439" bIns="91439"/>
          <a:lstStyle>
            <a:lvl1pPr defTabSz="914400">
              <a:defRPr sz="8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7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91200" y="7772400"/>
            <a:ext cx="12801600" cy="5943600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0" indent="0" algn="ctr" defTabSz="914400">
              <a:spcBef>
                <a:spcPts val="7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914400">
              <a:spcBef>
                <a:spcPts val="7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914400">
              <a:spcBef>
                <a:spcPts val="7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914400">
              <a:spcBef>
                <a:spcPts val="7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914400">
              <a:spcBef>
                <a:spcPts val="7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154400" y="12783780"/>
            <a:ext cx="4267200" cy="588090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algn="r" defTabSz="9144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Line"/>
          <p:cNvSpPr/>
          <p:nvPr/>
        </p:nvSpPr>
        <p:spPr>
          <a:xfrm flipV="1">
            <a:off x="1527386" y="1652645"/>
            <a:ext cx="1" cy="1828798"/>
          </a:xfrm>
          <a:prstGeom prst="line">
            <a:avLst/>
          </a:prstGeom>
          <a:ln w="50800">
            <a:solidFill>
              <a:srgbClr val="1CADE4"/>
            </a:solidFill>
          </a:ln>
        </p:spPr>
        <p:txBody>
          <a:bodyPr lIns="121919" tIns="121919" rIns="121919" bIns="121919"/>
          <a:lstStyle/>
          <a:p>
            <a:pPr algn="l" defTabSz="457200">
              <a:defRPr sz="3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674667" y="12773717"/>
            <a:ext cx="1947199" cy="884177"/>
          </a:xfrm>
          <a:prstGeom prst="rect">
            <a:avLst/>
          </a:prstGeom>
        </p:spPr>
        <p:txBody>
          <a:bodyPr wrap="square" lIns="182866" tIns="182866" rIns="182866" bIns="182866" anchor="ctr"/>
          <a:lstStyle>
            <a:lvl1pPr marL="109764" indent="-179614" algn="l" defTabSz="914400">
              <a:buClr>
                <a:srgbClr val="000000"/>
              </a:buClr>
              <a:buSzPct val="100000"/>
              <a:buFont typeface="Arial"/>
              <a:buChar char="●"/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Line"/>
          <p:cNvSpPr/>
          <p:nvPr/>
        </p:nvSpPr>
        <p:spPr>
          <a:xfrm flipV="1">
            <a:off x="1527386" y="1652645"/>
            <a:ext cx="1" cy="1828798"/>
          </a:xfrm>
          <a:prstGeom prst="line">
            <a:avLst/>
          </a:prstGeom>
          <a:ln w="50800">
            <a:solidFill>
              <a:srgbClr val="1CADE4"/>
            </a:solidFill>
          </a:ln>
        </p:spPr>
        <p:txBody>
          <a:bodyPr lIns="121919" tIns="121919" rIns="121919" bIns="121919"/>
          <a:lstStyle/>
          <a:p>
            <a:pPr algn="l" defTabSz="457200">
              <a:defRPr sz="3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93" name="Title Text"/>
          <p:cNvSpPr txBox="1">
            <a:spLocks noGrp="1"/>
          </p:cNvSpPr>
          <p:nvPr>
            <p:ph type="title"/>
          </p:nvPr>
        </p:nvSpPr>
        <p:spPr>
          <a:xfrm>
            <a:off x="2048252" y="768063"/>
            <a:ext cx="19440002" cy="3803938"/>
          </a:xfrm>
          <a:prstGeom prst="rect">
            <a:avLst/>
          </a:prstGeom>
        </p:spPr>
        <p:txBody>
          <a:bodyPr lIns="182866" tIns="182866" rIns="182866" bIns="182866">
            <a:noAutofit/>
          </a:bodyPr>
          <a:lstStyle>
            <a:lvl1pPr algn="l" defTabSz="914400">
              <a:lnSpc>
                <a:spcPct val="80000"/>
              </a:lnSpc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94" name="Body Level One…"/>
          <p:cNvSpPr txBox="1">
            <a:spLocks noGrp="1"/>
          </p:cNvSpPr>
          <p:nvPr>
            <p:ph type="body" idx="1"/>
          </p:nvPr>
        </p:nvSpPr>
        <p:spPr>
          <a:xfrm>
            <a:off x="2048252" y="4572000"/>
            <a:ext cx="19440002" cy="9144000"/>
          </a:xfrm>
          <a:prstGeom prst="rect">
            <a:avLst/>
          </a:prstGeom>
        </p:spPr>
        <p:txBody>
          <a:bodyPr lIns="182866" tIns="182866" rIns="182866" bIns="182866" anchor="t">
            <a:noAutofit/>
          </a:bodyPr>
          <a:lstStyle>
            <a:lvl1pPr marL="161471" indent="-97971" defTabSz="914400">
              <a:lnSpc>
                <a:spcPct val="90000"/>
              </a:lnSpc>
              <a:spcBef>
                <a:spcPts val="900"/>
              </a:spcBef>
              <a:buClr>
                <a:srgbClr val="1CADE4"/>
              </a:buClr>
              <a:buSzPct val="100000"/>
              <a:buChar char=" "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marL="243114" indent="-65314" defTabSz="914400">
              <a:lnSpc>
                <a:spcPct val="90000"/>
              </a:lnSpc>
              <a:spcBef>
                <a:spcPts val="900"/>
              </a:spcBef>
              <a:buClr>
                <a:srgbClr val="1CADE4"/>
              </a:buClr>
              <a:buSzPct val="100000"/>
              <a:buChar char="­"/>
              <a:defRPr sz="3600">
                <a:latin typeface="Arial"/>
                <a:ea typeface="Arial"/>
                <a:cs typeface="Arial"/>
                <a:sym typeface="Arial"/>
              </a:defRPr>
            </a:lvl2pPr>
            <a:lvl3pPr marL="390071" indent="-97971" defTabSz="914400">
              <a:lnSpc>
                <a:spcPct val="90000"/>
              </a:lnSpc>
              <a:spcBef>
                <a:spcPts val="900"/>
              </a:spcBef>
              <a:buClr>
                <a:srgbClr val="1CADE4"/>
              </a:buClr>
              <a:buSzPct val="100000"/>
              <a:buChar char="­"/>
              <a:defRPr sz="3600">
                <a:latin typeface="Arial"/>
                <a:ea typeface="Arial"/>
                <a:cs typeface="Arial"/>
                <a:sym typeface="Arial"/>
              </a:defRPr>
            </a:lvl3pPr>
            <a:lvl4pPr marL="504371" indent="-97971" defTabSz="914400">
              <a:lnSpc>
                <a:spcPct val="90000"/>
              </a:lnSpc>
              <a:spcBef>
                <a:spcPts val="900"/>
              </a:spcBef>
              <a:buClr>
                <a:srgbClr val="1CADE4"/>
              </a:buClr>
              <a:buSzPct val="100000"/>
              <a:buChar char="­"/>
              <a:defRPr sz="3600">
                <a:latin typeface="Arial"/>
                <a:ea typeface="Arial"/>
                <a:cs typeface="Arial"/>
                <a:sym typeface="Arial"/>
              </a:defRPr>
            </a:lvl4pPr>
            <a:lvl5pPr marL="644071" indent="-97971" defTabSz="914400">
              <a:lnSpc>
                <a:spcPct val="90000"/>
              </a:lnSpc>
              <a:spcBef>
                <a:spcPts val="900"/>
              </a:spcBef>
              <a:buClr>
                <a:srgbClr val="1CADE4"/>
              </a:buClr>
              <a:buSzPct val="100000"/>
              <a:buChar char="­"/>
              <a:defRPr sz="36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674667" y="12773717"/>
            <a:ext cx="1947199" cy="884177"/>
          </a:xfrm>
          <a:prstGeom prst="rect">
            <a:avLst/>
          </a:prstGeom>
        </p:spPr>
        <p:txBody>
          <a:bodyPr wrap="square" lIns="182866" tIns="182866" rIns="182866" bIns="182866" anchor="ctr"/>
          <a:lstStyle>
            <a:lvl1pPr marL="109764" indent="-179614" algn="l" defTabSz="914400">
              <a:buClr>
                <a:srgbClr val="000000"/>
              </a:buClr>
              <a:buSzPct val="100000"/>
              <a:buFont typeface="Arial"/>
              <a:buChar char="●"/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Image"/>
          <p:cNvSpPr>
            <a:spLocks noGrp="1"/>
          </p:cNvSpPr>
          <p:nvPr>
            <p:ph type="pic" sz="half" idx="13"/>
          </p:nvPr>
        </p:nvSpPr>
        <p:spPr>
          <a:xfrm>
            <a:off x="12495609" y="892968"/>
            <a:ext cx="7500938" cy="1157287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03" name="Title 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lIns="71437" tIns="71437" rIns="71437" bIns="71437" anchor="b"/>
          <a:lstStyle>
            <a:lvl1pPr defTabSz="584200">
              <a:defRPr sz="8400"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r>
              <a:t>Title Text</a:t>
            </a:r>
          </a:p>
        </p:txBody>
      </p:sp>
      <p:sp>
        <p:nvSpPr>
          <p:cNvPr id="20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97265"/>
            <a:ext cx="7500938" cy="5768579"/>
          </a:xfrm>
          <a:prstGeom prst="rect">
            <a:avLst/>
          </a:prstGeom>
        </p:spPr>
        <p:txBody>
          <a:bodyPr lIns="71437" tIns="71437" rIns="71437" bIns="71437" anchor="t"/>
          <a:lstStyle>
            <a:lvl1pPr marL="0" indent="0" algn="ctr" defTabSz="584200">
              <a:spcBef>
                <a:spcPts val="0"/>
              </a:spcBef>
              <a:buSzTx/>
              <a:buNone/>
              <a:defRPr sz="4400">
                <a:latin typeface="Myriad Pro"/>
                <a:ea typeface="Myriad Pro"/>
                <a:cs typeface="Myriad Pro"/>
                <a:sym typeface="Myriad Pro"/>
              </a:defRPr>
            </a:lvl1pPr>
            <a:lvl2pPr marL="0" indent="228600" algn="ctr" defTabSz="584200">
              <a:spcBef>
                <a:spcPts val="0"/>
              </a:spcBef>
              <a:buSzTx/>
              <a:buNone/>
              <a:defRPr sz="4400">
                <a:latin typeface="Myriad Pro"/>
                <a:ea typeface="Myriad Pro"/>
                <a:cs typeface="Myriad Pro"/>
                <a:sym typeface="Myriad Pro"/>
              </a:defRPr>
            </a:lvl2pPr>
            <a:lvl3pPr marL="0" indent="457200" algn="ctr" defTabSz="584200">
              <a:spcBef>
                <a:spcPts val="0"/>
              </a:spcBef>
              <a:buSzTx/>
              <a:buNone/>
              <a:defRPr sz="4400">
                <a:latin typeface="Myriad Pro"/>
                <a:ea typeface="Myriad Pro"/>
                <a:cs typeface="Myriad Pro"/>
                <a:sym typeface="Myriad Pro"/>
              </a:defRPr>
            </a:lvl3pPr>
            <a:lvl4pPr marL="0" indent="685800" algn="ctr" defTabSz="584200">
              <a:spcBef>
                <a:spcPts val="0"/>
              </a:spcBef>
              <a:buSzTx/>
              <a:buNone/>
              <a:defRPr sz="4400">
                <a:latin typeface="Myriad Pro"/>
                <a:ea typeface="Myriad Pro"/>
                <a:cs typeface="Myriad Pro"/>
                <a:sym typeface="Myriad Pro"/>
              </a:defRPr>
            </a:lvl4pPr>
            <a:lvl5pPr marL="0" indent="914400" algn="ctr" defTabSz="584200">
              <a:spcBef>
                <a:spcPts val="0"/>
              </a:spcBef>
              <a:buSzTx/>
              <a:buNone/>
              <a:defRPr sz="4400">
                <a:latin typeface="Myriad Pro"/>
                <a:ea typeface="Myriad Pro"/>
                <a:cs typeface="Myriad Pro"/>
                <a:sym typeface="Myriad Pro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584200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itle Text"/>
          <p:cNvSpPr txBox="1">
            <a:spLocks noGrp="1"/>
          </p:cNvSpPr>
          <p:nvPr>
            <p:ph type="title"/>
          </p:nvPr>
        </p:nvSpPr>
        <p:spPr>
          <a:xfrm>
            <a:off x="4387453" y="625078"/>
            <a:ext cx="15609094" cy="3036094"/>
          </a:xfrm>
          <a:prstGeom prst="rect">
            <a:avLst/>
          </a:prstGeom>
        </p:spPr>
        <p:txBody>
          <a:bodyPr lIns="71437" tIns="71437" rIns="71437" bIns="71437"/>
          <a:lstStyle>
            <a:lvl1pPr defTabSz="584200">
              <a:defRPr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r>
              <a:t>Title Text</a:t>
            </a:r>
          </a:p>
        </p:txBody>
      </p:sp>
      <p:sp>
        <p:nvSpPr>
          <p:cNvPr id="21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61171"/>
            <a:ext cx="15609094" cy="8840392"/>
          </a:xfrm>
          <a:prstGeom prst="rect">
            <a:avLst/>
          </a:prstGeom>
        </p:spPr>
        <p:txBody>
          <a:bodyPr lIns="71437" tIns="71437" rIns="71437" bIns="71437"/>
          <a:lstStyle>
            <a:lvl1pPr marL="617361" indent="-617361" defTabSz="584200">
              <a:spcBef>
                <a:spcPts val="4200"/>
              </a:spcBef>
              <a:defRPr sz="5000">
                <a:latin typeface="Myriad Pro"/>
                <a:ea typeface="Myriad Pro"/>
                <a:cs typeface="Myriad Pro"/>
                <a:sym typeface="Myriad Pro"/>
              </a:defRPr>
            </a:lvl1pPr>
            <a:lvl2pPr marL="1061861" indent="-617361" defTabSz="584200">
              <a:spcBef>
                <a:spcPts val="4200"/>
              </a:spcBef>
              <a:defRPr sz="5000">
                <a:latin typeface="Myriad Pro"/>
                <a:ea typeface="Myriad Pro"/>
                <a:cs typeface="Myriad Pro"/>
                <a:sym typeface="Myriad Pro"/>
              </a:defRPr>
            </a:lvl2pPr>
            <a:lvl3pPr marL="1506361" indent="-617361" defTabSz="584200">
              <a:spcBef>
                <a:spcPts val="4200"/>
              </a:spcBef>
              <a:defRPr sz="5000">
                <a:latin typeface="Myriad Pro"/>
                <a:ea typeface="Myriad Pro"/>
                <a:cs typeface="Myriad Pro"/>
                <a:sym typeface="Myriad Pro"/>
              </a:defRPr>
            </a:lvl3pPr>
            <a:lvl4pPr marL="1950861" indent="-617361" defTabSz="584200">
              <a:spcBef>
                <a:spcPts val="4200"/>
              </a:spcBef>
              <a:defRPr sz="5000">
                <a:latin typeface="Myriad Pro"/>
                <a:ea typeface="Myriad Pro"/>
                <a:cs typeface="Myriad Pro"/>
                <a:sym typeface="Myriad Pro"/>
              </a:defRPr>
            </a:lvl4pPr>
            <a:lvl5pPr marL="2395361" indent="-617361" defTabSz="584200">
              <a:spcBef>
                <a:spcPts val="4200"/>
              </a:spcBef>
              <a:defRPr sz="5000">
                <a:latin typeface="Myriad Pro"/>
                <a:ea typeface="Myriad Pro"/>
                <a:cs typeface="Myriad Pro"/>
                <a:sym typeface="Myriad Pro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584200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itle Text"/>
          <p:cNvSpPr txBox="1">
            <a:spLocks noGrp="1"/>
          </p:cNvSpPr>
          <p:nvPr>
            <p:ph type="title"/>
          </p:nvPr>
        </p:nvSpPr>
        <p:spPr>
          <a:xfrm>
            <a:off x="4387453" y="625078"/>
            <a:ext cx="15609094" cy="3036094"/>
          </a:xfrm>
          <a:prstGeom prst="rect">
            <a:avLst/>
          </a:prstGeom>
        </p:spPr>
        <p:txBody>
          <a:bodyPr lIns="71437" tIns="71437" rIns="71437" bIns="71437"/>
          <a:lstStyle>
            <a:lvl1pPr defTabSz="584200"/>
          </a:lstStyle>
          <a:p>
            <a:r>
              <a:t>Title Text</a:t>
            </a:r>
          </a:p>
        </p:txBody>
      </p:sp>
      <p:sp>
        <p:nvSpPr>
          <p:cNvPr id="2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584200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itle Text"/>
          <p:cNvSpPr txBox="1">
            <a:spLocks noGrp="1"/>
          </p:cNvSpPr>
          <p:nvPr>
            <p:ph type="title"/>
          </p:nvPr>
        </p:nvSpPr>
        <p:spPr>
          <a:xfrm>
            <a:off x="1510517" y="214312"/>
            <a:ext cx="18307437" cy="2946798"/>
          </a:xfrm>
          <a:prstGeom prst="rect">
            <a:avLst/>
          </a:prstGeom>
        </p:spPr>
        <p:txBody>
          <a:bodyPr lIns="71437" tIns="71437" rIns="71437" bIns="71437">
            <a:noAutofit/>
          </a:bodyPr>
          <a:lstStyle>
            <a:lvl1pPr algn="l" defTabSz="584200">
              <a:defRPr sz="9800">
                <a:solidFill>
                  <a:srgbClr val="FFFFFF"/>
                </a:solidFill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r>
              <a:t>Title Text</a:t>
            </a:r>
          </a:p>
        </p:txBody>
      </p:sp>
      <p:sp>
        <p:nvSpPr>
          <p:cNvPr id="23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66046" y="3554015"/>
            <a:ext cx="15251908" cy="8590360"/>
          </a:xfrm>
          <a:prstGeom prst="rect">
            <a:avLst/>
          </a:prstGeom>
        </p:spPr>
        <p:txBody>
          <a:bodyPr lIns="71437" tIns="71437" rIns="71437" bIns="71437" numCol="2" spcCol="762595" anchor="t">
            <a:noAutofit/>
          </a:bodyPr>
          <a:lstStyle>
            <a:lvl1pPr marL="975177" indent="-632277" defTabSz="584200">
              <a:spcBef>
                <a:spcPts val="3200"/>
              </a:spcBef>
              <a:buSzPct val="120000"/>
              <a:defRPr sz="44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  <a:lvl2pPr marL="1500110" indent="-632277" defTabSz="584200">
              <a:spcBef>
                <a:spcPts val="3200"/>
              </a:spcBef>
              <a:buSzPct val="120000"/>
              <a:defRPr sz="44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2pPr>
            <a:lvl3pPr marL="2008110" indent="-632277" defTabSz="584200">
              <a:spcBef>
                <a:spcPts val="3200"/>
              </a:spcBef>
              <a:buSzPct val="120000"/>
              <a:defRPr sz="44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3pPr>
            <a:lvl4pPr marL="2533044" indent="-632277" defTabSz="584200">
              <a:spcBef>
                <a:spcPts val="3200"/>
              </a:spcBef>
              <a:buSzPct val="120000"/>
              <a:defRPr sz="44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4pPr>
            <a:lvl5pPr marL="3057977" indent="-632277" defTabSz="584200">
              <a:spcBef>
                <a:spcPts val="3200"/>
              </a:spcBef>
              <a:buSzPct val="120000"/>
              <a:defRPr sz="44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6538" y="12769453"/>
            <a:ext cx="515849" cy="498476"/>
          </a:xfrm>
          <a:prstGeom prst="rect">
            <a:avLst/>
          </a:prstGeom>
        </p:spPr>
        <p:txBody>
          <a:bodyPr lIns="71437" tIns="71437" rIns="71437" bIns="71437"/>
          <a:lstStyle>
            <a:lvl1pPr defTabSz="584200">
              <a:defRPr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itle Text"/>
          <p:cNvSpPr txBox="1">
            <a:spLocks noGrp="1"/>
          </p:cNvSpPr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18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24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5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0" algn="ctr">
              <a:spcBef>
                <a:spcPts val="0"/>
              </a:spcBef>
              <a:buSzTx/>
              <a:buNone/>
              <a:defRPr sz="5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0" algn="ctr">
              <a:spcBef>
                <a:spcPts val="0"/>
              </a:spcBef>
              <a:buSzTx/>
              <a:buNone/>
              <a:defRPr sz="5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0" algn="ctr">
              <a:spcBef>
                <a:spcPts val="0"/>
              </a:spcBef>
              <a:buSzTx/>
              <a:buNone/>
              <a:defRPr sz="5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0" algn="ctr">
              <a:spcBef>
                <a:spcPts val="0"/>
              </a:spcBef>
              <a:buSzTx/>
              <a:buNone/>
              <a:defRPr sz="5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6100" y="13081000"/>
            <a:ext cx="4191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blipFill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Image"/>
          <p:cNvSpPr>
            <a:spLocks noGrp="1"/>
          </p:cNvSpPr>
          <p:nvPr>
            <p:ph type="pic" sz="quarter" idx="13"/>
          </p:nvPr>
        </p:nvSpPr>
        <p:spPr>
          <a:xfrm rot="5329559">
            <a:off x="10729238" y="3070847"/>
            <a:ext cx="1473399" cy="17348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55" name="Image"/>
          <p:cNvSpPr>
            <a:spLocks noGrp="1"/>
          </p:cNvSpPr>
          <p:nvPr>
            <p:ph type="pic" sz="quarter" idx="14"/>
          </p:nvPr>
        </p:nvSpPr>
        <p:spPr>
          <a:xfrm>
            <a:off x="11388328" y="2263675"/>
            <a:ext cx="2397622" cy="239762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56" name="Party time!"/>
          <p:cNvSpPr txBox="1">
            <a:spLocks noGrp="1"/>
          </p:cNvSpPr>
          <p:nvPr>
            <p:ph type="body" sz="quarter" idx="15"/>
          </p:nvPr>
        </p:nvSpPr>
        <p:spPr>
          <a:xfrm>
            <a:off x="10865941" y="3395116"/>
            <a:ext cx="1192114" cy="1072358"/>
          </a:xfrm>
          <a:prstGeom prst="rect">
            <a:avLst/>
          </a:prstGeom>
        </p:spPr>
        <p:txBody>
          <a:bodyPr lIns="53578" tIns="53578" rIns="53578" bIns="53578">
            <a:spAutoFit/>
          </a:bodyPr>
          <a:lstStyle>
            <a:lvl1pPr marL="0" indent="0" algn="ctr" defTabSz="584200">
              <a:spcBef>
                <a:spcPts val="0"/>
              </a:spcBef>
              <a:buSzTx/>
              <a:buNone/>
              <a:defRPr sz="3800">
                <a:solidFill>
                  <a:srgbClr val="E8E9E8"/>
                </a:solidFill>
                <a:latin typeface="필기체"/>
                <a:ea typeface="필기체"/>
                <a:cs typeface="필기체"/>
                <a:sym typeface="필기체"/>
              </a:defRPr>
            </a:lvl1pPr>
          </a:lstStyle>
          <a:p>
            <a:r>
              <a:t>Party time!</a:t>
            </a:r>
          </a:p>
        </p:txBody>
      </p:sp>
      <p:sp>
        <p:nvSpPr>
          <p:cNvPr id="2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5674" y="11479113"/>
            <a:ext cx="399257" cy="424657"/>
          </a:xfrm>
          <a:prstGeom prst="rect">
            <a:avLst/>
          </a:prstGeom>
        </p:spPr>
        <p:txBody>
          <a:bodyPr lIns="53578" tIns="53578" rIns="53578" bIns="53578"/>
          <a:lstStyle>
            <a:lvl1pPr defTabSz="584200">
              <a:defRPr sz="2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blipFill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itle Text"/>
          <p:cNvSpPr txBox="1">
            <a:spLocks noGrp="1"/>
          </p:cNvSpPr>
          <p:nvPr>
            <p:ph type="title"/>
          </p:nvPr>
        </p:nvSpPr>
        <p:spPr>
          <a:xfrm>
            <a:off x="548188" y="756363"/>
            <a:ext cx="11037095" cy="1875236"/>
          </a:xfrm>
          <a:prstGeom prst="rect">
            <a:avLst/>
          </a:prstGeom>
          <a:effectLst>
            <a:outerShdw blurRad="25400" dist="12700" dir="2700000" rotWithShape="0">
              <a:srgbClr val="000000">
                <a:alpha val="75000"/>
              </a:srgbClr>
            </a:outerShdw>
          </a:effectLst>
        </p:spPr>
        <p:txBody>
          <a:bodyPr lIns="53578" tIns="53578" rIns="53578" bIns="53578">
            <a:noAutofit/>
          </a:bodyPr>
          <a:lstStyle>
            <a:lvl1pPr algn="l" defTabSz="584200">
              <a:defRPr sz="9800">
                <a:solidFill>
                  <a:srgbClr val="FFFFFF"/>
                </a:solidFill>
                <a:latin typeface="Myriad Pro Bold SemiCondensed"/>
                <a:ea typeface="Myriad Pro Bold SemiCondensed"/>
                <a:cs typeface="Myriad Pro Bold SemiCondensed"/>
                <a:sym typeface="Myriad Pro Bold SemiCondensed"/>
              </a:defRPr>
            </a:lvl1pPr>
          </a:lstStyle>
          <a:p>
            <a:r>
              <a:t>Title Text</a:t>
            </a:r>
          </a:p>
        </p:txBody>
      </p:sp>
      <p:sp>
        <p:nvSpPr>
          <p:cNvPr id="265" name="Body Level One…"/>
          <p:cNvSpPr txBox="1">
            <a:spLocks noGrp="1"/>
          </p:cNvSpPr>
          <p:nvPr>
            <p:ph type="body" idx="1"/>
          </p:nvPr>
        </p:nvSpPr>
        <p:spPr>
          <a:xfrm>
            <a:off x="548188" y="3927374"/>
            <a:ext cx="22880294" cy="9050732"/>
          </a:xfrm>
          <a:prstGeom prst="rect">
            <a:avLst/>
          </a:prstGeom>
        </p:spPr>
        <p:txBody>
          <a:bodyPr lIns="53578" tIns="53578" rIns="53578" bIns="53578" anchor="t">
            <a:noAutofit/>
          </a:bodyPr>
          <a:lstStyle>
            <a:lvl1pPr marL="1073452" indent="-755952" defTabSz="584200">
              <a:spcBef>
                <a:spcPts val="2400"/>
              </a:spcBef>
              <a:buSzPct val="171000"/>
              <a:defRPr sz="5000">
                <a:solidFill>
                  <a:srgbClr val="FFFFFF"/>
                </a:solidFill>
                <a:latin typeface="Myriad Pro"/>
                <a:ea typeface="Myriad Pro"/>
                <a:cs typeface="Myriad Pro"/>
                <a:sym typeface="Myriad Pro"/>
              </a:defRPr>
            </a:lvl1pPr>
            <a:lvl2pPr marL="1517952" indent="-755952" defTabSz="584200">
              <a:spcBef>
                <a:spcPts val="2400"/>
              </a:spcBef>
              <a:buSzPct val="171000"/>
              <a:defRPr sz="5000">
                <a:solidFill>
                  <a:srgbClr val="FFFFFF"/>
                </a:solidFill>
                <a:latin typeface="Myriad Pro"/>
                <a:ea typeface="Myriad Pro"/>
                <a:cs typeface="Myriad Pro"/>
                <a:sym typeface="Myriad Pro"/>
              </a:defRPr>
            </a:lvl2pPr>
            <a:lvl3pPr marL="1962452" indent="-755952" defTabSz="584200">
              <a:spcBef>
                <a:spcPts val="2400"/>
              </a:spcBef>
              <a:buSzPct val="171000"/>
              <a:defRPr sz="5000">
                <a:solidFill>
                  <a:srgbClr val="FFFFFF"/>
                </a:solidFill>
                <a:latin typeface="Myriad Pro"/>
                <a:ea typeface="Myriad Pro"/>
                <a:cs typeface="Myriad Pro"/>
                <a:sym typeface="Myriad Pro"/>
              </a:defRPr>
            </a:lvl3pPr>
            <a:lvl4pPr marL="2406952" indent="-755952" defTabSz="584200">
              <a:spcBef>
                <a:spcPts val="2400"/>
              </a:spcBef>
              <a:buSzPct val="171000"/>
              <a:defRPr sz="5000">
                <a:solidFill>
                  <a:srgbClr val="FFFFFF"/>
                </a:solidFill>
                <a:latin typeface="Myriad Pro"/>
                <a:ea typeface="Myriad Pro"/>
                <a:cs typeface="Myriad Pro"/>
                <a:sym typeface="Myriad Pro"/>
              </a:defRPr>
            </a:lvl4pPr>
            <a:lvl5pPr marL="2851452" indent="-755952" defTabSz="584200">
              <a:spcBef>
                <a:spcPts val="2400"/>
              </a:spcBef>
              <a:buSzPct val="171000"/>
              <a:defRPr sz="5000">
                <a:solidFill>
                  <a:srgbClr val="FFFFFF"/>
                </a:solidFill>
                <a:latin typeface="Myriad Pro"/>
                <a:ea typeface="Myriad Pro"/>
                <a:cs typeface="Myriad Pro"/>
                <a:sym typeface="Myriad Pro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6" name="Title Text"/>
          <p:cNvSpPr txBox="1">
            <a:spLocks noGrp="1"/>
          </p:cNvSpPr>
          <p:nvPr>
            <p:ph type="body" sz="quarter" idx="13"/>
          </p:nvPr>
        </p:nvSpPr>
        <p:spPr>
          <a:xfrm>
            <a:off x="548188" y="1879228"/>
            <a:ext cx="11037095" cy="1875235"/>
          </a:xfrm>
          <a:prstGeom prst="rect">
            <a:avLst/>
          </a:prstGeom>
          <a:effectLst>
            <a:outerShdw blurRad="25400" dist="12700" dir="2700000" rotWithShape="0">
              <a:srgbClr val="000000">
                <a:alpha val="75000"/>
              </a:srgbClr>
            </a:outerShdw>
          </a:effectLst>
        </p:spPr>
        <p:txBody>
          <a:bodyPr lIns="53578" tIns="53578" rIns="53578" bIns="53578">
            <a:noAutofit/>
          </a:bodyPr>
          <a:lstStyle>
            <a:lvl1pPr marL="0" indent="0" defTabSz="584200">
              <a:spcBef>
                <a:spcPts val="0"/>
              </a:spcBef>
              <a:buSzTx/>
              <a:buNone/>
              <a:defRPr sz="5800">
                <a:solidFill>
                  <a:schemeClr val="accent1">
                    <a:satOff val="-3355"/>
                    <a:lumOff val="26614"/>
                  </a:schemeClr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26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5674" y="11479113"/>
            <a:ext cx="399257" cy="424657"/>
          </a:xfrm>
          <a:prstGeom prst="rect">
            <a:avLst/>
          </a:prstGeom>
        </p:spPr>
        <p:txBody>
          <a:bodyPr lIns="53578" tIns="53578" rIns="53578" bIns="53578"/>
          <a:lstStyle>
            <a:lvl1pPr defTabSz="584200">
              <a:defRPr sz="2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itle Text"/>
          <p:cNvSpPr txBox="1">
            <a:spLocks noGrp="1"/>
          </p:cNvSpPr>
          <p:nvPr>
            <p:ph type="title"/>
          </p:nvPr>
        </p:nvSpPr>
        <p:spPr>
          <a:xfrm>
            <a:off x="6472535" y="1875234"/>
            <a:ext cx="11438930" cy="2210099"/>
          </a:xfrm>
          <a:prstGeom prst="rect">
            <a:avLst/>
          </a:prstGeom>
        </p:spPr>
        <p:txBody>
          <a:bodyPr lIns="53578" tIns="53578" rIns="53578" bIns="53578">
            <a:noAutofit/>
          </a:bodyPr>
          <a:lstStyle>
            <a:lvl1pPr defTabSz="584200">
              <a:defRPr sz="9600"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Title Text</a:t>
            </a:r>
          </a:p>
        </p:txBody>
      </p:sp>
      <p:sp>
        <p:nvSpPr>
          <p:cNvPr id="27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472535" y="4380011"/>
            <a:ext cx="11438930" cy="6442771"/>
          </a:xfrm>
          <a:prstGeom prst="rect">
            <a:avLst/>
          </a:prstGeom>
        </p:spPr>
        <p:txBody>
          <a:bodyPr lIns="53578" tIns="53578" rIns="53578" bIns="53578" numCol="2" spcCol="571946" anchor="t">
            <a:noAutofit/>
          </a:bodyPr>
          <a:lstStyle>
            <a:lvl1pPr marL="975177" indent="-632277" defTabSz="584200">
              <a:spcBef>
                <a:spcPts val="3200"/>
              </a:spcBef>
              <a:buSzPct val="120000"/>
              <a:defRPr sz="4400"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  <a:lvl2pPr marL="1500110" indent="-632277" defTabSz="584200">
              <a:spcBef>
                <a:spcPts val="3200"/>
              </a:spcBef>
              <a:buSzPct val="120000"/>
              <a:defRPr sz="4400"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2pPr>
            <a:lvl3pPr marL="2008110" indent="-632277" defTabSz="584200">
              <a:spcBef>
                <a:spcPts val="3200"/>
              </a:spcBef>
              <a:buSzPct val="120000"/>
              <a:defRPr sz="4400"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3pPr>
            <a:lvl4pPr marL="2533044" indent="-632277" defTabSz="584200">
              <a:spcBef>
                <a:spcPts val="3200"/>
              </a:spcBef>
              <a:buSzPct val="120000"/>
              <a:defRPr sz="4400"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4pPr>
            <a:lvl5pPr marL="3057977" indent="-632277" defTabSz="584200">
              <a:spcBef>
                <a:spcPts val="3200"/>
              </a:spcBef>
              <a:buSzPct val="120000"/>
              <a:defRPr sz="4400"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3782" y="11291589"/>
            <a:ext cx="480131" cy="462758"/>
          </a:xfrm>
          <a:prstGeom prst="rect">
            <a:avLst/>
          </a:prstGeom>
        </p:spPr>
        <p:txBody>
          <a:bodyPr lIns="53578" tIns="53578" rIns="53578" bIns="53578"/>
          <a:lstStyle>
            <a:lvl1pPr defTabSz="584200">
              <a:defRPr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Title Text"/>
          <p:cNvSpPr txBox="1">
            <a:spLocks noGrp="1"/>
          </p:cNvSpPr>
          <p:nvPr>
            <p:ph type="title"/>
          </p:nvPr>
        </p:nvSpPr>
        <p:spPr>
          <a:xfrm>
            <a:off x="1231900" y="6032500"/>
            <a:ext cx="21907500" cy="3124200"/>
          </a:xfrm>
          <a:prstGeom prst="rect">
            <a:avLst/>
          </a:prstGeom>
        </p:spPr>
        <p:txBody>
          <a:bodyPr anchor="t"/>
          <a:lstStyle>
            <a:lvl1pPr algn="l">
              <a:defRPr sz="8600" cap="all" spc="1375">
                <a:solidFill>
                  <a:srgbClr val="FFFFFF"/>
                </a:solidFill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31900" y="4775200"/>
            <a:ext cx="21907500" cy="12446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3200" cap="all" spc="512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SzTx/>
              <a:buNone/>
              <a:defRPr sz="3200" cap="all" spc="512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SzTx/>
              <a:buNone/>
              <a:defRPr sz="3200" cap="all" spc="512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SzTx/>
              <a:buNone/>
              <a:defRPr sz="3200" cap="all" spc="512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SzTx/>
              <a:buNone/>
              <a:defRPr sz="3200" cap="all" spc="512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0790" y="13049250"/>
            <a:ext cx="431293" cy="52070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Text"/>
          <p:cNvSpPr txBox="1">
            <a:spLocks noGrp="1"/>
          </p:cNvSpPr>
          <p:nvPr>
            <p:ph type="title"/>
          </p:nvPr>
        </p:nvSpPr>
        <p:spPr>
          <a:xfrm>
            <a:off x="5086232" y="4960129"/>
            <a:ext cx="14211536" cy="3795742"/>
          </a:xfrm>
          <a:prstGeom prst="rect">
            <a:avLst/>
          </a:prstGeom>
        </p:spPr>
        <p:txBody>
          <a:bodyPr lIns="53578" tIns="53578" rIns="53578" bIns="53578">
            <a:noAutofit/>
          </a:bodyPr>
          <a:lstStyle>
            <a:lvl1pPr defTabSz="584200">
              <a:defRPr sz="248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3782" y="11291589"/>
            <a:ext cx="480131" cy="462758"/>
          </a:xfrm>
          <a:prstGeom prst="rect">
            <a:avLst/>
          </a:prstGeom>
        </p:spPr>
        <p:txBody>
          <a:bodyPr lIns="53578" tIns="53578" rIns="53578" bIns="53578"/>
          <a:lstStyle>
            <a:lvl1pPr defTabSz="584200">
              <a:defRPr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Image"/>
          <p:cNvSpPr>
            <a:spLocks noGrp="1"/>
          </p:cNvSpPr>
          <p:nvPr>
            <p:ph type="pic" sz="half" idx="13"/>
          </p:nvPr>
        </p:nvSpPr>
        <p:spPr>
          <a:xfrm>
            <a:off x="12495609" y="892968"/>
            <a:ext cx="7500938" cy="1157287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01" name="Title 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lIns="71437" tIns="71437" rIns="71437" bIns="71437" anchor="b"/>
          <a:lstStyle>
            <a:lvl1pPr defTabSz="821531">
              <a:defRPr sz="8400"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r>
              <a:t>Title Text</a:t>
            </a:r>
          </a:p>
        </p:txBody>
      </p:sp>
      <p:sp>
        <p:nvSpPr>
          <p:cNvPr id="3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97265"/>
            <a:ext cx="7500938" cy="5768579"/>
          </a:xfrm>
          <a:prstGeom prst="rect">
            <a:avLst/>
          </a:prstGeom>
        </p:spPr>
        <p:txBody>
          <a:bodyPr lIns="71437" tIns="71437" rIns="71437" bIns="71437" anchor="t"/>
          <a:lstStyle>
            <a:lvl1pPr marL="0" indent="0" algn="ctr" defTabSz="821531">
              <a:spcBef>
                <a:spcPts val="0"/>
              </a:spcBef>
              <a:buSzTx/>
              <a:buNone/>
              <a:defRPr sz="4400">
                <a:latin typeface="Myriad Pro"/>
                <a:ea typeface="Myriad Pro"/>
                <a:cs typeface="Myriad Pro"/>
                <a:sym typeface="Myriad Pro"/>
              </a:defRPr>
            </a:lvl1pPr>
            <a:lvl2pPr marL="0" indent="228600" algn="ctr" defTabSz="821531">
              <a:spcBef>
                <a:spcPts val="0"/>
              </a:spcBef>
              <a:buSzTx/>
              <a:buNone/>
              <a:defRPr sz="4400">
                <a:latin typeface="Myriad Pro"/>
                <a:ea typeface="Myriad Pro"/>
                <a:cs typeface="Myriad Pro"/>
                <a:sym typeface="Myriad Pro"/>
              </a:defRPr>
            </a:lvl2pPr>
            <a:lvl3pPr marL="0" indent="457200" algn="ctr" defTabSz="821531">
              <a:spcBef>
                <a:spcPts val="0"/>
              </a:spcBef>
              <a:buSzTx/>
              <a:buNone/>
              <a:defRPr sz="4400">
                <a:latin typeface="Myriad Pro"/>
                <a:ea typeface="Myriad Pro"/>
                <a:cs typeface="Myriad Pro"/>
                <a:sym typeface="Myriad Pro"/>
              </a:defRPr>
            </a:lvl3pPr>
            <a:lvl4pPr marL="0" indent="685800" algn="ctr" defTabSz="821531">
              <a:spcBef>
                <a:spcPts val="0"/>
              </a:spcBef>
              <a:buSzTx/>
              <a:buNone/>
              <a:defRPr sz="4400">
                <a:latin typeface="Myriad Pro"/>
                <a:ea typeface="Myriad Pro"/>
                <a:cs typeface="Myriad Pro"/>
                <a:sym typeface="Myriad Pro"/>
              </a:defRPr>
            </a:lvl4pPr>
            <a:lvl5pPr marL="0" indent="914400" algn="ctr" defTabSz="821531">
              <a:spcBef>
                <a:spcPts val="0"/>
              </a:spcBef>
              <a:buSzTx/>
              <a:buNone/>
              <a:defRPr sz="4400">
                <a:latin typeface="Myriad Pro"/>
                <a:ea typeface="Myriad Pro"/>
                <a:cs typeface="Myriad Pro"/>
                <a:sym typeface="Myriad Pro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/ Bullets with Imag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Image"/>
          <p:cNvSpPr>
            <a:spLocks noGrp="1"/>
          </p:cNvSpPr>
          <p:nvPr>
            <p:ph type="pic" sz="half" idx="13"/>
          </p:nvPr>
        </p:nvSpPr>
        <p:spPr>
          <a:xfrm>
            <a:off x="1854200" y="3835400"/>
            <a:ext cx="8509000" cy="8509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11" name="Title Text"/>
          <p:cNvSpPr txBox="1">
            <a:spLocks noGrp="1"/>
          </p:cNvSpPr>
          <p:nvPr>
            <p:ph type="title"/>
          </p:nvPr>
        </p:nvSpPr>
        <p:spPr>
          <a:xfrm>
            <a:off x="1308100" y="787400"/>
            <a:ext cx="21767800" cy="17018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800100">
              <a:defRPr sz="96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1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192000" y="3835400"/>
            <a:ext cx="10883900" cy="8509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defTabSz="800100">
              <a:spcBef>
                <a:spcPts val="4000"/>
              </a:spcBef>
              <a:buSzTx/>
              <a:buNone/>
              <a:defRPr sz="4800">
                <a:solidFill>
                  <a:srgbClr val="FFFFFF"/>
                </a:solidFill>
              </a:defRPr>
            </a:lvl1pPr>
            <a:lvl2pPr marL="381000" indent="-381000" defTabSz="800100">
              <a:spcBef>
                <a:spcPts val="2500"/>
              </a:spcBef>
              <a:buSzPct val="80000"/>
              <a:buFont typeface="Gill Sans"/>
              <a:defRPr sz="4600">
                <a:solidFill>
                  <a:srgbClr val="FFFFFF"/>
                </a:solidFill>
              </a:defRPr>
            </a:lvl2pPr>
            <a:lvl3pPr marL="812800" indent="-431800" defTabSz="800100">
              <a:spcBef>
                <a:spcPts val="2500"/>
              </a:spcBef>
              <a:buSzPct val="80000"/>
              <a:buChar char="–"/>
              <a:defRPr sz="4400">
                <a:solidFill>
                  <a:srgbClr val="FFFFFF"/>
                </a:solidFill>
              </a:defRPr>
            </a:lvl3pPr>
            <a:lvl4pPr marL="1244600" indent="-431800" defTabSz="800100">
              <a:spcBef>
                <a:spcPts val="2500"/>
              </a:spcBef>
              <a:buSzPct val="80000"/>
              <a:buChar char="–"/>
              <a:defRPr sz="4200">
                <a:solidFill>
                  <a:srgbClr val="FFFFFF"/>
                </a:solidFill>
              </a:defRPr>
            </a:lvl4pPr>
            <a:lvl5pPr marL="1676400" indent="-431800" defTabSz="800100">
              <a:spcBef>
                <a:spcPts val="2500"/>
              </a:spcBef>
              <a:buSzPct val="80000"/>
              <a:buChar char="–"/>
              <a:defRPr sz="42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901400" y="13208000"/>
            <a:ext cx="368504" cy="381000"/>
          </a:xfrm>
          <a:prstGeom prst="rect">
            <a:avLst/>
          </a:prstGeom>
        </p:spPr>
        <p:txBody>
          <a:bodyPr/>
          <a:lstStyle>
            <a:lvl1pPr algn="l" defTabSz="584200">
              <a:defRPr sz="1800">
                <a:solidFill>
                  <a:srgbClr val="929292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Title Text"/>
          <p:cNvSpPr txBox="1">
            <a:spLocks noGrp="1"/>
          </p:cNvSpPr>
          <p:nvPr>
            <p:ph type="title"/>
          </p:nvPr>
        </p:nvSpPr>
        <p:spPr>
          <a:xfrm>
            <a:off x="1231899" y="6032500"/>
            <a:ext cx="21907501" cy="3124200"/>
          </a:xfrm>
          <a:prstGeom prst="rect">
            <a:avLst/>
          </a:prstGeom>
        </p:spPr>
        <p:txBody>
          <a:bodyPr anchor="t"/>
          <a:lstStyle>
            <a:lvl1pPr algn="l">
              <a:defRPr sz="8400" cap="all" spc="1344">
                <a:solidFill>
                  <a:srgbClr val="FFFFFF"/>
                </a:solidFill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32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31899" y="4775200"/>
            <a:ext cx="21907501" cy="12446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3200" cap="all" spc="512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SzTx/>
              <a:buNone/>
              <a:defRPr sz="3200" cap="all" spc="512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SzTx/>
              <a:buNone/>
              <a:defRPr sz="3200" cap="all" spc="512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SzTx/>
              <a:buNone/>
              <a:defRPr sz="3200" cap="all" spc="512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SzTx/>
              <a:buNone/>
              <a:defRPr sz="3200" cap="all" spc="512">
                <a:solidFill>
                  <a:srgbClr val="55D7FF"/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0790" y="13049250"/>
            <a:ext cx="431293" cy="52070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7" Type="http://schemas.openxmlformats.org/officeDocument/2006/relationships/hyperlink" Target="http://lovetoteach87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tif"/><Relationship Id="rId5" Type="http://schemas.openxmlformats.org/officeDocument/2006/relationships/image" Target="../media/image7.tif"/><Relationship Id="rId4" Type="http://schemas.openxmlformats.org/officeDocument/2006/relationships/image" Target="../media/image6.t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t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tif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tif"/><Relationship Id="rId4" Type="http://schemas.openxmlformats.org/officeDocument/2006/relationships/image" Target="../media/image15.tif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tif"/><Relationship Id="rId4" Type="http://schemas.openxmlformats.org/officeDocument/2006/relationships/image" Target="../media/image8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Kate Jones - Lessons lessons learned from Leaders"/>
          <p:cNvSpPr txBox="1">
            <a:spLocks noGrp="1"/>
          </p:cNvSpPr>
          <p:nvPr>
            <p:ph type="title"/>
          </p:nvPr>
        </p:nvSpPr>
        <p:spPr>
          <a:xfrm>
            <a:off x="449014" y="1438255"/>
            <a:ext cx="22771906" cy="1603437"/>
          </a:xfrm>
          <a:prstGeom prst="rect">
            <a:avLst/>
          </a:prstGeom>
        </p:spPr>
        <p:txBody>
          <a:bodyPr/>
          <a:lstStyle/>
          <a:p>
            <a:pPr>
              <a:defRPr sz="8100" b="1">
                <a:latin typeface="Myriad Pro"/>
                <a:ea typeface="Myriad Pro"/>
                <a:cs typeface="Myriad Pro"/>
                <a:sym typeface="Myriad Pro"/>
              </a:defRPr>
            </a:pPr>
            <a:r>
              <a:rPr dirty="0"/>
              <a:t>Kate Jones - </a:t>
            </a:r>
            <a:r>
              <a:rPr b="0" i="1" dirty="0" smtClean="0">
                <a:latin typeface="Myriad Pro Light"/>
                <a:ea typeface="Myriad Pro Light"/>
                <a:cs typeface="Myriad Pro Light"/>
                <a:sym typeface="Myriad Pro Light"/>
              </a:rPr>
              <a:t>Lessons </a:t>
            </a:r>
            <a:r>
              <a:rPr b="0" i="1" dirty="0">
                <a:latin typeface="Myriad Pro Light"/>
                <a:ea typeface="Myriad Pro Light"/>
                <a:cs typeface="Myriad Pro Light"/>
                <a:sym typeface="Myriad Pro Light"/>
              </a:rPr>
              <a:t>learned from Leaders</a:t>
            </a:r>
          </a:p>
        </p:txBody>
      </p:sp>
      <p:sp>
        <p:nvSpPr>
          <p:cNvPr id="332" name="Head of History at Brighton College Al Ain…"/>
          <p:cNvSpPr txBox="1">
            <a:spLocks noGrp="1"/>
          </p:cNvSpPr>
          <p:nvPr>
            <p:ph type="body" idx="1"/>
          </p:nvPr>
        </p:nvSpPr>
        <p:spPr>
          <a:xfrm>
            <a:off x="822931" y="3642816"/>
            <a:ext cx="22771906" cy="852822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1500"/>
              </a:spcBef>
              <a:buSzTx/>
              <a:buNone/>
              <a:defRPr sz="5700"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rPr sz="4800" dirty="0"/>
              <a:t>Head of History at Brighton College Al </a:t>
            </a:r>
            <a:r>
              <a:rPr sz="4800" dirty="0" err="1"/>
              <a:t>Ain</a:t>
            </a:r>
            <a:endParaRPr sz="4800" dirty="0"/>
          </a:p>
          <a:p>
            <a:pPr marL="0" indent="0">
              <a:lnSpc>
                <a:spcPct val="150000"/>
              </a:lnSpc>
              <a:spcBef>
                <a:spcPts val="1500"/>
              </a:spcBef>
              <a:buSzTx/>
              <a:buNone/>
              <a:defRPr sz="5700"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rPr sz="4800" dirty="0"/>
              <a:t>Lead Practitioner</a:t>
            </a:r>
          </a:p>
          <a:p>
            <a:pPr marL="0" indent="0">
              <a:lnSpc>
                <a:spcPct val="150000"/>
              </a:lnSpc>
              <a:spcBef>
                <a:spcPts val="1500"/>
              </a:spcBef>
              <a:buSzTx/>
              <a:buNone/>
              <a:defRPr sz="5700"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rPr sz="4800" dirty="0"/>
              <a:t>Author - </a:t>
            </a:r>
            <a:r>
              <a:rPr sz="4800" i="1" dirty="0">
                <a:latin typeface="Myriad Pro"/>
                <a:ea typeface="Myriad Pro"/>
                <a:cs typeface="Myriad Pro"/>
                <a:sym typeface="Myriad Pro"/>
              </a:rPr>
              <a:t>Love To Teach: Sharing Teaching and Learning Ideas For Every Classroom</a:t>
            </a:r>
          </a:p>
          <a:p>
            <a:pPr marL="0" indent="0">
              <a:lnSpc>
                <a:spcPct val="150000"/>
              </a:lnSpc>
              <a:spcBef>
                <a:spcPts val="1500"/>
              </a:spcBef>
              <a:buSzTx/>
              <a:buNone/>
              <a:defRPr sz="5700"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rPr sz="4800" dirty="0" smtClean="0"/>
              <a:t>Governor</a:t>
            </a:r>
            <a:r>
              <a:rPr lang="en-US" sz="4800" dirty="0" smtClean="0"/>
              <a:t> Manor Hall International School, Al </a:t>
            </a:r>
            <a:r>
              <a:rPr lang="en-US" sz="4800" dirty="0" err="1" smtClean="0"/>
              <a:t>Ain</a:t>
            </a:r>
            <a:endParaRPr sz="4800" dirty="0"/>
          </a:p>
          <a:p>
            <a:pPr marL="0" indent="0">
              <a:lnSpc>
                <a:spcPct val="150000"/>
              </a:lnSpc>
              <a:spcBef>
                <a:spcPts val="1500"/>
              </a:spcBef>
              <a:buSzTx/>
              <a:buNone/>
              <a:defRPr sz="5700"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rPr sz="4800" dirty="0"/>
              <a:t>Creator of #</a:t>
            </a:r>
            <a:r>
              <a:rPr sz="4800" dirty="0" err="1"/>
              <a:t>TeachUAEchat</a:t>
            </a:r>
            <a:r>
              <a:rPr sz="4800" dirty="0"/>
              <a:t> </a:t>
            </a:r>
          </a:p>
        </p:txBody>
      </p:sp>
      <p:pic>
        <p:nvPicPr>
          <p:cNvPr id="33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262872" y="981111"/>
            <a:ext cx="1958048" cy="2517723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2931" y="11193193"/>
            <a:ext cx="1905001" cy="1905001"/>
          </a:xfrm>
          <a:prstGeom prst="rect">
            <a:avLst/>
          </a:prstGeom>
          <a:ln w="12700">
            <a:miter lim="400000"/>
          </a:ln>
        </p:spPr>
      </p:pic>
      <p:sp>
        <p:nvSpPr>
          <p:cNvPr id="335" name="@87history"/>
          <p:cNvSpPr txBox="1"/>
          <p:nvPr/>
        </p:nvSpPr>
        <p:spPr>
          <a:xfrm>
            <a:off x="3787760" y="11713893"/>
            <a:ext cx="3475483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r>
              <a:t>@87history</a:t>
            </a:r>
          </a:p>
        </p:txBody>
      </p:sp>
      <p:pic>
        <p:nvPicPr>
          <p:cNvPr id="336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323071" y="11193193"/>
            <a:ext cx="1905001" cy="1905001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Lovetoteach87"/>
          <p:cNvSpPr txBox="1"/>
          <p:nvPr/>
        </p:nvSpPr>
        <p:spPr>
          <a:xfrm>
            <a:off x="10711829" y="11713893"/>
            <a:ext cx="462762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r>
              <a:rPr dirty="0"/>
              <a:t>Lovetoteach87</a:t>
            </a:r>
          </a:p>
        </p:txBody>
      </p:sp>
      <p:pic>
        <p:nvPicPr>
          <p:cNvPr id="338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442608" y="11233127"/>
            <a:ext cx="1905001" cy="1905001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lovetoteach87.com"/>
          <p:cNvSpPr txBox="1"/>
          <p:nvPr/>
        </p:nvSpPr>
        <p:spPr>
          <a:xfrm>
            <a:off x="20664637" y="11551572"/>
            <a:ext cx="10265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u="sng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  <a:hlinkClick r:id="rId7"/>
              </a:defRPr>
            </a:lvl1pPr>
          </a:lstStyle>
          <a:p>
            <a:pPr>
              <a:defRPr u="none"/>
            </a:pPr>
            <a:endParaRPr u="sng" dirty="0">
              <a:noFill/>
              <a:hlinkClick r:id="rId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65045" y="11672667"/>
            <a:ext cx="710183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yriad Pro Light"/>
                <a:sym typeface="Helvetica Light"/>
              </a:rPr>
              <a:t>Lovetoteach87.com</a:t>
            </a:r>
            <a:endParaRPr kumimoji="0" lang="en-GB" sz="6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Myriad Pro Light"/>
              <a:sym typeface="Helvetica Ligh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33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33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3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3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1" build="p" bldLvl="5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We can learn something from all leaders…"/>
          <p:cNvSpPr txBox="1">
            <a:spLocks noGrp="1"/>
          </p:cNvSpPr>
          <p:nvPr>
            <p:ph type="title"/>
          </p:nvPr>
        </p:nvSpPr>
        <p:spPr>
          <a:xfrm>
            <a:off x="1140161" y="1438255"/>
            <a:ext cx="22771905" cy="1603437"/>
          </a:xfrm>
          <a:prstGeom prst="rect">
            <a:avLst/>
          </a:prstGeom>
        </p:spPr>
        <p:txBody>
          <a:bodyPr/>
          <a:lstStyle/>
          <a:p>
            <a:pPr algn="ctr">
              <a:defRPr sz="6400"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t> </a:t>
            </a:r>
            <a:r>
              <a:rPr sz="9000"/>
              <a:t>We can learn something from all leaders…</a:t>
            </a:r>
          </a:p>
        </p:txBody>
      </p:sp>
      <p:pic>
        <p:nvPicPr>
          <p:cNvPr id="34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01533" y="4126121"/>
            <a:ext cx="15644440" cy="87999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dissolv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Image" descr="Image"/>
          <p:cNvPicPr>
            <a:picLocks noChangeAspect="1"/>
          </p:cNvPicPr>
          <p:nvPr/>
        </p:nvPicPr>
        <p:blipFill>
          <a:blip r:embed="rId3">
            <a:alphaModFix amt="18076"/>
            <a:extLst/>
          </a:blip>
          <a:srcRect b="15405"/>
          <a:stretch>
            <a:fillRect/>
          </a:stretch>
        </p:blipFill>
        <p:spPr>
          <a:xfrm>
            <a:off x="0" y="-27002"/>
            <a:ext cx="24384000" cy="13770004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Why would anyone want be led by you?…"/>
          <p:cNvSpPr txBox="1"/>
          <p:nvPr/>
        </p:nvSpPr>
        <p:spPr>
          <a:xfrm>
            <a:off x="818495" y="1688137"/>
            <a:ext cx="16580186" cy="6291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defTabSz="914400">
              <a:defRPr sz="8400" i="1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t>Why would anyone want be led by you?</a:t>
            </a:r>
          </a:p>
          <a:p>
            <a:pPr defTabSz="914400">
              <a:defRPr sz="8400" i="1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  <a:endParaRPr/>
          </a:p>
          <a:p>
            <a:pPr defTabSz="914400">
              <a:defRPr sz="8400" i="1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t>Or…</a:t>
            </a:r>
          </a:p>
          <a:p>
            <a:pPr defTabSz="914400">
              <a:defRPr sz="8400" i="1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  <a:endParaRPr/>
          </a:p>
          <a:p>
            <a:pPr defTabSz="914400">
              <a:defRPr sz="8400" i="1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t>What is it like to be led by you?</a:t>
            </a:r>
          </a:p>
        </p:txBody>
      </p:sp>
      <p:pic>
        <p:nvPicPr>
          <p:cNvPr id="346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8416" t="1943" r="1"/>
          <a:stretch>
            <a:fillRect/>
          </a:stretch>
        </p:blipFill>
        <p:spPr>
          <a:xfrm>
            <a:off x="15996666" y="4663441"/>
            <a:ext cx="8411726" cy="9006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7647" y="1"/>
                </a:moveTo>
                <a:cubicBezTo>
                  <a:pt x="7542" y="6"/>
                  <a:pt x="7466" y="32"/>
                  <a:pt x="7387" y="80"/>
                </a:cubicBezTo>
                <a:cubicBezTo>
                  <a:pt x="7250" y="163"/>
                  <a:pt x="7000" y="264"/>
                  <a:pt x="6830" y="303"/>
                </a:cubicBezTo>
                <a:cubicBezTo>
                  <a:pt x="6659" y="343"/>
                  <a:pt x="6168" y="614"/>
                  <a:pt x="5739" y="906"/>
                </a:cubicBezTo>
                <a:cubicBezTo>
                  <a:pt x="5310" y="1197"/>
                  <a:pt x="4912" y="1410"/>
                  <a:pt x="4855" y="1377"/>
                </a:cubicBezTo>
                <a:cubicBezTo>
                  <a:pt x="4736" y="1308"/>
                  <a:pt x="4258" y="1760"/>
                  <a:pt x="4331" y="1872"/>
                </a:cubicBezTo>
                <a:cubicBezTo>
                  <a:pt x="4357" y="1914"/>
                  <a:pt x="4248" y="2014"/>
                  <a:pt x="4085" y="2093"/>
                </a:cubicBezTo>
                <a:cubicBezTo>
                  <a:pt x="3922" y="2172"/>
                  <a:pt x="3837" y="2235"/>
                  <a:pt x="3898" y="2236"/>
                </a:cubicBezTo>
                <a:cubicBezTo>
                  <a:pt x="3959" y="2237"/>
                  <a:pt x="3756" y="2489"/>
                  <a:pt x="3449" y="2796"/>
                </a:cubicBezTo>
                <a:cubicBezTo>
                  <a:pt x="2374" y="3869"/>
                  <a:pt x="1370" y="6513"/>
                  <a:pt x="1389" y="8220"/>
                </a:cubicBezTo>
                <a:cubicBezTo>
                  <a:pt x="1393" y="8545"/>
                  <a:pt x="1357" y="9120"/>
                  <a:pt x="1311" y="9496"/>
                </a:cubicBezTo>
                <a:cubicBezTo>
                  <a:pt x="1219" y="10234"/>
                  <a:pt x="1493" y="12227"/>
                  <a:pt x="1808" y="13128"/>
                </a:cubicBezTo>
                <a:cubicBezTo>
                  <a:pt x="1907" y="13410"/>
                  <a:pt x="1988" y="13757"/>
                  <a:pt x="1988" y="13898"/>
                </a:cubicBezTo>
                <a:cubicBezTo>
                  <a:pt x="1988" y="14039"/>
                  <a:pt x="2063" y="14180"/>
                  <a:pt x="2155" y="14213"/>
                </a:cubicBezTo>
                <a:cubicBezTo>
                  <a:pt x="2248" y="14247"/>
                  <a:pt x="2358" y="14441"/>
                  <a:pt x="2401" y="14642"/>
                </a:cubicBezTo>
                <a:cubicBezTo>
                  <a:pt x="2445" y="14847"/>
                  <a:pt x="2536" y="14973"/>
                  <a:pt x="2607" y="14932"/>
                </a:cubicBezTo>
                <a:cubicBezTo>
                  <a:pt x="2677" y="14892"/>
                  <a:pt x="2768" y="14945"/>
                  <a:pt x="2811" y="15049"/>
                </a:cubicBezTo>
                <a:cubicBezTo>
                  <a:pt x="2865" y="15181"/>
                  <a:pt x="2613" y="15483"/>
                  <a:pt x="1959" y="16070"/>
                </a:cubicBezTo>
                <a:cubicBezTo>
                  <a:pt x="1233" y="16721"/>
                  <a:pt x="987" y="17031"/>
                  <a:pt x="829" y="17484"/>
                </a:cubicBezTo>
                <a:cubicBezTo>
                  <a:pt x="621" y="18080"/>
                  <a:pt x="0" y="20995"/>
                  <a:pt x="0" y="21382"/>
                </a:cubicBezTo>
                <a:cubicBezTo>
                  <a:pt x="0" y="21591"/>
                  <a:pt x="341" y="21599"/>
                  <a:pt x="10800" y="21599"/>
                </a:cubicBezTo>
                <a:lnTo>
                  <a:pt x="21600" y="21599"/>
                </a:lnTo>
                <a:lnTo>
                  <a:pt x="21600" y="19221"/>
                </a:lnTo>
                <a:lnTo>
                  <a:pt x="21600" y="16841"/>
                </a:lnTo>
                <a:lnTo>
                  <a:pt x="21198" y="16609"/>
                </a:lnTo>
                <a:cubicBezTo>
                  <a:pt x="20976" y="16480"/>
                  <a:pt x="20373" y="16189"/>
                  <a:pt x="19861" y="15963"/>
                </a:cubicBezTo>
                <a:cubicBezTo>
                  <a:pt x="18179" y="15222"/>
                  <a:pt x="16700" y="14504"/>
                  <a:pt x="16493" y="14333"/>
                </a:cubicBezTo>
                <a:cubicBezTo>
                  <a:pt x="16250" y="14132"/>
                  <a:pt x="16313" y="13823"/>
                  <a:pt x="16713" y="13253"/>
                </a:cubicBezTo>
                <a:cubicBezTo>
                  <a:pt x="17188" y="12575"/>
                  <a:pt x="17385" y="11880"/>
                  <a:pt x="17384" y="10882"/>
                </a:cubicBezTo>
                <a:cubicBezTo>
                  <a:pt x="17384" y="9995"/>
                  <a:pt x="17346" y="9782"/>
                  <a:pt x="17007" y="8673"/>
                </a:cubicBezTo>
                <a:cubicBezTo>
                  <a:pt x="16750" y="7828"/>
                  <a:pt x="16148" y="6667"/>
                  <a:pt x="15016" y="4846"/>
                </a:cubicBezTo>
                <a:cubicBezTo>
                  <a:pt x="14501" y="4017"/>
                  <a:pt x="13209" y="2541"/>
                  <a:pt x="12461" y="1924"/>
                </a:cubicBezTo>
                <a:cubicBezTo>
                  <a:pt x="11115" y="814"/>
                  <a:pt x="11174" y="841"/>
                  <a:pt x="8566" y="168"/>
                </a:cubicBezTo>
                <a:cubicBezTo>
                  <a:pt x="8175" y="67"/>
                  <a:pt x="7934" y="16"/>
                  <a:pt x="7763" y="3"/>
                </a:cubicBezTo>
                <a:cubicBezTo>
                  <a:pt x="7721" y="0"/>
                  <a:pt x="7682" y="-1"/>
                  <a:pt x="7647" y="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47" name="Rectangle"/>
          <p:cNvSpPr/>
          <p:nvPr/>
        </p:nvSpPr>
        <p:spPr>
          <a:xfrm>
            <a:off x="-237752" y="10695000"/>
            <a:ext cx="24408392" cy="2490863"/>
          </a:xfrm>
          <a:prstGeom prst="rect">
            <a:avLst/>
          </a:prstGeom>
          <a:solidFill>
            <a:srgbClr val="000000">
              <a:alpha val="3661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348" name="Dr Jill Berry:…"/>
          <p:cNvSpPr txBox="1"/>
          <p:nvPr/>
        </p:nvSpPr>
        <p:spPr>
          <a:xfrm>
            <a:off x="1262804" y="11003877"/>
            <a:ext cx="23979931" cy="163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500">
                <a:latin typeface="Myriad Pro Light SemiCondensed"/>
                <a:ea typeface="Myriad Pro Light SemiCondensed"/>
                <a:cs typeface="Myriad Pro Light SemiCondensed"/>
                <a:sym typeface="Myriad Pro Light SemiCondensed"/>
              </a:defRPr>
            </a:pPr>
            <a:r>
              <a:rPr b="1">
                <a:solidFill>
                  <a:srgbClr val="FFFFFF"/>
                </a:solidFill>
                <a:latin typeface="Myriad Pro"/>
                <a:ea typeface="Myriad Pro"/>
                <a:cs typeface="Myriad Pro"/>
                <a:sym typeface="Myriad Pro"/>
              </a:rPr>
              <a:t>Dr Jill Berry</a:t>
            </a:r>
            <a:r>
              <a:rPr>
                <a:solidFill>
                  <a:srgbClr val="FFFFFF"/>
                </a:solidFill>
              </a:rPr>
              <a:t>: </a:t>
            </a:r>
          </a:p>
          <a:p>
            <a:pPr algn="l">
              <a:defRPr sz="5500">
                <a:latin typeface="Myriad Pro Light SemiCondensed"/>
                <a:ea typeface="Myriad Pro Light SemiCondensed"/>
                <a:cs typeface="Myriad Pro Light SemiCondensed"/>
                <a:sym typeface="Myriad Pro Light SemiCondensed"/>
              </a:defRPr>
            </a:pPr>
            <a:r>
              <a:rPr>
                <a:solidFill>
                  <a:srgbClr val="FFFFFF"/>
                </a:solidFill>
              </a:rPr>
              <a:t>Author: Making the leap. Moving from Deputy to Head - @jillberry102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dissolv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enior Leaders should teach in the classroom"/>
          <p:cNvSpPr txBox="1">
            <a:spLocks noGrp="1"/>
          </p:cNvSpPr>
          <p:nvPr>
            <p:ph type="title"/>
          </p:nvPr>
        </p:nvSpPr>
        <p:spPr>
          <a:xfrm>
            <a:off x="1408985" y="1438255"/>
            <a:ext cx="21811935" cy="1603437"/>
          </a:xfrm>
          <a:prstGeom prst="rect">
            <a:avLst/>
          </a:prstGeom>
        </p:spPr>
        <p:txBody>
          <a:bodyPr/>
          <a:lstStyle>
            <a:lvl1pPr>
              <a:defRPr sz="8900"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r>
              <a:rPr dirty="0"/>
              <a:t>Senior Leaders should teach in the classroom</a:t>
            </a:r>
          </a:p>
        </p:txBody>
      </p:sp>
      <p:sp>
        <p:nvSpPr>
          <p:cNvPr id="353" name="Lead by example by being in the classroom.…"/>
          <p:cNvSpPr txBox="1"/>
          <p:nvPr/>
        </p:nvSpPr>
        <p:spPr>
          <a:xfrm>
            <a:off x="1077102" y="4424546"/>
            <a:ext cx="21811935" cy="8519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308100" indent="-1308100" algn="l">
              <a:buSzPct val="65000"/>
              <a:buChar char="•"/>
              <a:defRPr sz="81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rPr dirty="0"/>
              <a:t>Lead by example by being in the classroom.</a:t>
            </a:r>
          </a:p>
          <a:p>
            <a:pPr marL="1308100" indent="-1308100" algn="l">
              <a:buSzPct val="65000"/>
              <a:buChar char="•"/>
              <a:defRPr sz="81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  <a:endParaRPr dirty="0"/>
          </a:p>
          <a:p>
            <a:pPr marL="1308100" indent="-1308100" algn="l">
              <a:buSzPct val="65000"/>
              <a:buChar char="•"/>
              <a:defRPr sz="81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rPr dirty="0"/>
              <a:t>Teachers shouldn’t aspire to leadership to get out of the classroom!</a:t>
            </a:r>
          </a:p>
          <a:p>
            <a:pPr marL="1308100" indent="-1308100" algn="l">
              <a:buSzPct val="65000"/>
              <a:buChar char="•"/>
              <a:defRPr sz="81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  <a:endParaRPr dirty="0"/>
          </a:p>
          <a:p>
            <a:pPr marL="1308100" indent="-1308100" algn="l">
              <a:buSzPct val="65000"/>
              <a:buChar char="•"/>
              <a:defRPr sz="81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rPr dirty="0"/>
              <a:t>Being in the classroom working with children is the best job in the world!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dissolv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Image" descr="Image"/>
          <p:cNvPicPr>
            <a:picLocks noChangeAspect="1"/>
          </p:cNvPicPr>
          <p:nvPr/>
        </p:nvPicPr>
        <p:blipFill>
          <a:blip r:embed="rId3">
            <a:alphaModFix amt="18076"/>
            <a:extLst/>
          </a:blip>
          <a:srcRect b="15405"/>
          <a:stretch>
            <a:fillRect/>
          </a:stretch>
        </p:blipFill>
        <p:spPr>
          <a:xfrm>
            <a:off x="0" y="-27002"/>
            <a:ext cx="24384000" cy="13770004"/>
          </a:xfrm>
          <a:prstGeom prst="rect">
            <a:avLst/>
          </a:prstGeom>
          <a:ln w="12700">
            <a:miter lim="400000"/>
          </a:ln>
        </p:spPr>
      </p:pic>
      <p:sp>
        <p:nvSpPr>
          <p:cNvPr id="356" name="Rectangle"/>
          <p:cNvSpPr/>
          <p:nvPr/>
        </p:nvSpPr>
        <p:spPr>
          <a:xfrm>
            <a:off x="-24392" y="10577596"/>
            <a:ext cx="24408392" cy="2490863"/>
          </a:xfrm>
          <a:prstGeom prst="rect">
            <a:avLst/>
          </a:prstGeom>
          <a:solidFill>
            <a:srgbClr val="000000">
              <a:alpha val="3661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357" name="“I think you have to teach, no matter how demanding the role of Headteacher has become. And I don’t mean cherry-picking the small Year 13 class, I mean teach the tough classes, team teach, teach out of your subject if necessary. Whilst I am gut-wrenchingly worried about the school’s headline figures on results days, I always sneak a look at my own students’ results first!”"/>
          <p:cNvSpPr txBox="1"/>
          <p:nvPr/>
        </p:nvSpPr>
        <p:spPr>
          <a:xfrm>
            <a:off x="1262804" y="1597909"/>
            <a:ext cx="16580185" cy="805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6600" i="1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r>
              <a:t>“I think you have to teach, no matter how demanding the role of Headteacher has become. And I don’t mean cherry-picking the small Year 13 class, I mean teach the tough classes, team teach, teach out of your subject if necessary. Whilst I am gut-wrenchingly worried about the school’s headline figures on results days, I always sneak a look at my own students’ results first!”</a:t>
            </a:r>
          </a:p>
        </p:txBody>
      </p:sp>
      <p:pic>
        <p:nvPicPr>
          <p:cNvPr id="358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b="7431"/>
          <a:stretch>
            <a:fillRect/>
          </a:stretch>
        </p:blipFill>
        <p:spPr>
          <a:xfrm>
            <a:off x="17924016" y="2820879"/>
            <a:ext cx="6055916" cy="5605889"/>
          </a:xfrm>
          <a:prstGeom prst="rect">
            <a:avLst/>
          </a:prstGeom>
          <a:ln w="12700">
            <a:miter lim="400000"/>
          </a:ln>
        </p:spPr>
      </p:pic>
      <p:sp>
        <p:nvSpPr>
          <p:cNvPr id="359" name="John Tomsett:…"/>
          <p:cNvSpPr txBox="1"/>
          <p:nvPr/>
        </p:nvSpPr>
        <p:spPr>
          <a:xfrm>
            <a:off x="1262804" y="11003877"/>
            <a:ext cx="23979931" cy="163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500">
                <a:latin typeface="Myriad Pro Light SemiCondensed"/>
                <a:ea typeface="Myriad Pro Light SemiCondensed"/>
                <a:cs typeface="Myriad Pro Light SemiCondensed"/>
                <a:sym typeface="Myriad Pro Light SemiCondensed"/>
              </a:defRPr>
            </a:pPr>
            <a:r>
              <a:rPr b="1">
                <a:solidFill>
                  <a:srgbClr val="FFFFFF"/>
                </a:solidFill>
                <a:latin typeface="Myriad Pro"/>
                <a:ea typeface="Myriad Pro"/>
                <a:cs typeface="Myriad Pro"/>
                <a:sym typeface="Myriad Pro"/>
              </a:rPr>
              <a:t>John Tomsett</a:t>
            </a:r>
            <a:r>
              <a:rPr>
                <a:solidFill>
                  <a:srgbClr val="FFFFFF"/>
                </a:solidFill>
              </a:rPr>
              <a:t>: </a:t>
            </a:r>
          </a:p>
          <a:p>
            <a:pPr algn="l">
              <a:defRPr sz="5500">
                <a:latin typeface="Myriad Pro Light SemiCondensed"/>
                <a:ea typeface="Myriad Pro Light SemiCondensed"/>
                <a:cs typeface="Myriad Pro Light SemiCondensed"/>
                <a:sym typeface="Myriad Pro Light SemiCondensed"/>
              </a:defRPr>
            </a:pPr>
            <a:r>
              <a:rPr>
                <a:solidFill>
                  <a:srgbClr val="FFFFFF"/>
                </a:solidFill>
              </a:rPr>
              <a:t>Headteacher, Huntington School, York. Author @johntomsett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dissolv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Image" descr="Image"/>
          <p:cNvPicPr>
            <a:picLocks noChangeAspect="1"/>
          </p:cNvPicPr>
          <p:nvPr/>
        </p:nvPicPr>
        <p:blipFill>
          <a:blip r:embed="rId3">
            <a:alphaModFix amt="18076"/>
            <a:extLst/>
          </a:blip>
          <a:srcRect b="15405"/>
          <a:stretch>
            <a:fillRect/>
          </a:stretch>
        </p:blipFill>
        <p:spPr>
          <a:xfrm>
            <a:off x="0" y="-27002"/>
            <a:ext cx="24384000" cy="13770004"/>
          </a:xfrm>
          <a:prstGeom prst="rect">
            <a:avLst/>
          </a:prstGeom>
          <a:ln w="12700">
            <a:miter lim="400000"/>
          </a:ln>
        </p:spPr>
      </p:pic>
      <p:sp>
        <p:nvSpPr>
          <p:cNvPr id="364" name="Rectangle"/>
          <p:cNvSpPr/>
          <p:nvPr/>
        </p:nvSpPr>
        <p:spPr>
          <a:xfrm>
            <a:off x="-24391" y="2542713"/>
            <a:ext cx="24408391" cy="8630574"/>
          </a:xfrm>
          <a:prstGeom prst="rect">
            <a:avLst/>
          </a:prstGeom>
          <a:solidFill>
            <a:srgbClr val="000000">
              <a:alpha val="3661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365" name="Difficult conversations ……"/>
          <p:cNvSpPr txBox="1"/>
          <p:nvPr/>
        </p:nvSpPr>
        <p:spPr>
          <a:xfrm>
            <a:off x="202035" y="3606800"/>
            <a:ext cx="23979931" cy="650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2600" i="1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rPr b="1">
                <a:latin typeface="Myriad Pro"/>
                <a:ea typeface="Myriad Pro"/>
                <a:cs typeface="Myriad Pro"/>
                <a:sym typeface="Myriad Pro"/>
              </a:rPr>
              <a:t>Difficult conversations …</a:t>
            </a:r>
            <a:r>
              <a:t> </a:t>
            </a:r>
          </a:p>
          <a:p>
            <a:pPr>
              <a:defRPr sz="16000" i="1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t>can it wait until the end </a:t>
            </a:r>
          </a:p>
          <a:p>
            <a:pPr>
              <a:defRPr sz="16000" i="1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  <a:r>
              <a:t>of the school day?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dissolv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Be a research informed leader and teacher …"/>
          <p:cNvSpPr txBox="1">
            <a:spLocks noGrp="1"/>
          </p:cNvSpPr>
          <p:nvPr>
            <p:ph type="title"/>
          </p:nvPr>
        </p:nvSpPr>
        <p:spPr>
          <a:xfrm>
            <a:off x="449014" y="1438255"/>
            <a:ext cx="22771906" cy="1603437"/>
          </a:xfrm>
          <a:prstGeom prst="rect">
            <a:avLst/>
          </a:prstGeom>
        </p:spPr>
        <p:txBody>
          <a:bodyPr/>
          <a:lstStyle>
            <a:lvl1pPr>
              <a:defRPr sz="7400"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r>
              <a:t>Be a research informed leader and teacher …</a:t>
            </a:r>
          </a:p>
        </p:txBody>
      </p:sp>
      <p:grpSp>
        <p:nvGrpSpPr>
          <p:cNvPr id="372" name="Image"/>
          <p:cNvGrpSpPr/>
          <p:nvPr/>
        </p:nvGrpSpPr>
        <p:grpSpPr>
          <a:xfrm>
            <a:off x="1206303" y="4308299"/>
            <a:ext cx="8541312" cy="2611220"/>
            <a:chOff x="0" y="0"/>
            <a:chExt cx="8541311" cy="2611219"/>
          </a:xfrm>
        </p:grpSpPr>
        <p:pic>
          <p:nvPicPr>
            <p:cNvPr id="371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rcRect t="36237" b="36237"/>
            <a:stretch>
              <a:fillRect/>
            </a:stretch>
          </p:blipFill>
          <p:spPr>
            <a:xfrm>
              <a:off x="127000" y="88900"/>
              <a:ext cx="8287312" cy="228102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70" name="Image" descr="Image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8541313" cy="2611220"/>
            </a:xfrm>
            <a:prstGeom prst="rect">
              <a:avLst/>
            </a:prstGeom>
            <a:effectLst/>
          </p:spPr>
        </p:pic>
      </p:grpSp>
      <p:grpSp>
        <p:nvGrpSpPr>
          <p:cNvPr id="375" name="Image"/>
          <p:cNvGrpSpPr/>
          <p:nvPr/>
        </p:nvGrpSpPr>
        <p:grpSpPr>
          <a:xfrm>
            <a:off x="1157666" y="7458357"/>
            <a:ext cx="5513737" cy="5589937"/>
            <a:chOff x="0" y="0"/>
            <a:chExt cx="5513736" cy="5589936"/>
          </a:xfrm>
        </p:grpSpPr>
        <p:pic>
          <p:nvPicPr>
            <p:cNvPr id="374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7000" y="88900"/>
              <a:ext cx="5259737" cy="525973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73" name="Image" descr="Image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513737" cy="5589937"/>
            </a:xfrm>
            <a:prstGeom prst="rect">
              <a:avLst/>
            </a:prstGeom>
            <a:effectLst/>
          </p:spPr>
        </p:pic>
      </p:grpSp>
      <p:grpSp>
        <p:nvGrpSpPr>
          <p:cNvPr id="378" name="Image"/>
          <p:cNvGrpSpPr/>
          <p:nvPr/>
        </p:nvGrpSpPr>
        <p:grpSpPr>
          <a:xfrm>
            <a:off x="7126187" y="7547257"/>
            <a:ext cx="10131626" cy="5412138"/>
            <a:chOff x="0" y="0"/>
            <a:chExt cx="10131624" cy="5412136"/>
          </a:xfrm>
        </p:grpSpPr>
        <p:pic>
          <p:nvPicPr>
            <p:cNvPr id="377" name="Image" descr="Image"/>
            <p:cNvPicPr>
              <a:picLocks/>
            </p:cNvPicPr>
            <p:nvPr/>
          </p:nvPicPr>
          <p:blipFill>
            <a:blip r:embed="rId6">
              <a:extLst/>
            </a:blip>
            <a:srcRect l="8788" t="15089" r="8788" b="9536"/>
            <a:stretch>
              <a:fillRect/>
            </a:stretch>
          </p:blipFill>
          <p:spPr>
            <a:xfrm>
              <a:off x="127000" y="88900"/>
              <a:ext cx="9877625" cy="508193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76" name="Image" descr="Image"/>
            <p:cNvPicPr>
              <a:picLocks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1" y="0"/>
              <a:ext cx="10131626" cy="5412137"/>
            </a:xfrm>
            <a:prstGeom prst="rect">
              <a:avLst/>
            </a:prstGeom>
            <a:effectLst/>
          </p:spPr>
        </p:pic>
      </p:grpSp>
      <p:grpSp>
        <p:nvGrpSpPr>
          <p:cNvPr id="381" name="Image"/>
          <p:cNvGrpSpPr/>
          <p:nvPr/>
        </p:nvGrpSpPr>
        <p:grpSpPr>
          <a:xfrm>
            <a:off x="10476659" y="3951910"/>
            <a:ext cx="6619742" cy="3323998"/>
            <a:chOff x="0" y="0"/>
            <a:chExt cx="6619740" cy="3323996"/>
          </a:xfrm>
        </p:grpSpPr>
        <p:pic>
          <p:nvPicPr>
            <p:cNvPr id="380" name="Image" descr="Image"/>
            <p:cNvPicPr>
              <a:picLocks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7000" y="88900"/>
              <a:ext cx="6365741" cy="299379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79" name="Image" descr="Image"/>
            <p:cNvPicPr>
              <a:picLocks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6619741" cy="3323997"/>
            </a:xfrm>
            <a:prstGeom prst="rect">
              <a:avLst/>
            </a:prstGeom>
            <a:effectLst/>
          </p:spPr>
        </p:pic>
      </p:grpSp>
      <p:grpSp>
        <p:nvGrpSpPr>
          <p:cNvPr id="384" name="Image"/>
          <p:cNvGrpSpPr/>
          <p:nvPr/>
        </p:nvGrpSpPr>
        <p:grpSpPr>
          <a:xfrm>
            <a:off x="17825445" y="4308299"/>
            <a:ext cx="5380651" cy="7611135"/>
            <a:chOff x="0" y="0"/>
            <a:chExt cx="5380650" cy="7611134"/>
          </a:xfrm>
        </p:grpSpPr>
        <p:pic>
          <p:nvPicPr>
            <p:cNvPr id="383" name="Image" descr="Image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27000" y="88900"/>
              <a:ext cx="5126651" cy="728093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2" name="Image" descr="Image"/>
            <p:cNvPicPr>
              <a:picLocks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0" y="0"/>
              <a:ext cx="5380651" cy="761113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dissolv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Finally …"/>
          <p:cNvSpPr txBox="1">
            <a:spLocks noGrp="1"/>
          </p:cNvSpPr>
          <p:nvPr>
            <p:ph type="title"/>
          </p:nvPr>
        </p:nvSpPr>
        <p:spPr>
          <a:xfrm>
            <a:off x="1163080" y="1438255"/>
            <a:ext cx="22057840" cy="1603437"/>
          </a:xfrm>
          <a:prstGeom prst="rect">
            <a:avLst/>
          </a:prstGeom>
        </p:spPr>
        <p:txBody>
          <a:bodyPr/>
          <a:lstStyle>
            <a:lvl1pPr>
              <a:defRPr sz="7500"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r>
              <a:t>Finally …</a:t>
            </a:r>
          </a:p>
        </p:txBody>
      </p:sp>
      <p:pic>
        <p:nvPicPr>
          <p:cNvPr id="3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407638" y="4546660"/>
            <a:ext cx="1905001" cy="1905001"/>
          </a:xfrm>
          <a:prstGeom prst="rect">
            <a:avLst/>
          </a:prstGeom>
          <a:ln w="12700">
            <a:miter lim="400000"/>
          </a:ln>
        </p:spPr>
      </p:pic>
      <p:sp>
        <p:nvSpPr>
          <p:cNvPr id="388" name="@87history"/>
          <p:cNvSpPr txBox="1"/>
          <p:nvPr/>
        </p:nvSpPr>
        <p:spPr>
          <a:xfrm>
            <a:off x="20327831" y="4969842"/>
            <a:ext cx="3475483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r>
              <a:rPr dirty="0"/>
              <a:t>@87history</a:t>
            </a:r>
          </a:p>
        </p:txBody>
      </p:sp>
      <p:pic>
        <p:nvPicPr>
          <p:cNvPr id="38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407639" y="7962804"/>
            <a:ext cx="1905001" cy="1905001"/>
          </a:xfrm>
          <a:prstGeom prst="rect">
            <a:avLst/>
          </a:prstGeom>
          <a:ln w="12700">
            <a:miter lim="400000"/>
          </a:ln>
        </p:spPr>
      </p:pic>
      <p:sp>
        <p:nvSpPr>
          <p:cNvPr id="390" name="Lovetoteach87"/>
          <p:cNvSpPr txBox="1"/>
          <p:nvPr/>
        </p:nvSpPr>
        <p:spPr>
          <a:xfrm>
            <a:off x="19175687" y="8341868"/>
            <a:ext cx="462762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r>
              <a:t>Lovetoteach87</a:t>
            </a:r>
          </a:p>
        </p:txBody>
      </p:sp>
      <p:pic>
        <p:nvPicPr>
          <p:cNvPr id="391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407640" y="11193192"/>
            <a:ext cx="1905001" cy="190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93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8776" t="16432" r="18352" b="13813"/>
          <a:stretch>
            <a:fillRect/>
          </a:stretch>
        </p:blipFill>
        <p:spPr>
          <a:xfrm>
            <a:off x="1609016" y="3999887"/>
            <a:ext cx="12263373" cy="9068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1" h="21326" extrusionOk="0">
                <a:moveTo>
                  <a:pt x="13909" y="0"/>
                </a:moveTo>
                <a:cubicBezTo>
                  <a:pt x="13050" y="-4"/>
                  <a:pt x="12663" y="111"/>
                  <a:pt x="11851" y="610"/>
                </a:cubicBezTo>
                <a:lnTo>
                  <a:pt x="11301" y="948"/>
                </a:lnTo>
                <a:lnTo>
                  <a:pt x="10751" y="607"/>
                </a:lnTo>
                <a:cubicBezTo>
                  <a:pt x="10038" y="165"/>
                  <a:pt x="9616" y="41"/>
                  <a:pt x="8809" y="38"/>
                </a:cubicBezTo>
                <a:cubicBezTo>
                  <a:pt x="7491" y="32"/>
                  <a:pt x="6298" y="666"/>
                  <a:pt x="5345" y="1877"/>
                </a:cubicBezTo>
                <a:lnTo>
                  <a:pt x="4804" y="2565"/>
                </a:lnTo>
                <a:lnTo>
                  <a:pt x="4122" y="2567"/>
                </a:lnTo>
                <a:cubicBezTo>
                  <a:pt x="2534" y="2572"/>
                  <a:pt x="1267" y="3760"/>
                  <a:pt x="537" y="5926"/>
                </a:cubicBezTo>
                <a:cubicBezTo>
                  <a:pt x="211" y="6896"/>
                  <a:pt x="124" y="8268"/>
                  <a:pt x="340" y="9053"/>
                </a:cubicBezTo>
                <a:cubicBezTo>
                  <a:pt x="415" y="9325"/>
                  <a:pt x="496" y="9638"/>
                  <a:pt x="521" y="9747"/>
                </a:cubicBezTo>
                <a:cubicBezTo>
                  <a:pt x="547" y="9857"/>
                  <a:pt x="472" y="10203"/>
                  <a:pt x="354" y="10517"/>
                </a:cubicBezTo>
                <a:cubicBezTo>
                  <a:pt x="116" y="11153"/>
                  <a:pt x="-1" y="11786"/>
                  <a:pt x="0" y="12430"/>
                </a:cubicBezTo>
                <a:cubicBezTo>
                  <a:pt x="1" y="12645"/>
                  <a:pt x="14" y="12860"/>
                  <a:pt x="41" y="13078"/>
                </a:cubicBezTo>
                <a:cubicBezTo>
                  <a:pt x="244" y="14733"/>
                  <a:pt x="952" y="16008"/>
                  <a:pt x="2064" y="16721"/>
                </a:cubicBezTo>
                <a:cubicBezTo>
                  <a:pt x="2628" y="17082"/>
                  <a:pt x="2764" y="17123"/>
                  <a:pt x="3551" y="17168"/>
                </a:cubicBezTo>
                <a:lnTo>
                  <a:pt x="4416" y="17217"/>
                </a:lnTo>
                <a:lnTo>
                  <a:pt x="4947" y="17904"/>
                </a:lnTo>
                <a:cubicBezTo>
                  <a:pt x="5888" y="19121"/>
                  <a:pt x="6929" y="19648"/>
                  <a:pt x="8300" y="19598"/>
                </a:cubicBezTo>
                <a:cubicBezTo>
                  <a:pt x="8739" y="19582"/>
                  <a:pt x="9126" y="19606"/>
                  <a:pt x="9160" y="19652"/>
                </a:cubicBezTo>
                <a:cubicBezTo>
                  <a:pt x="9194" y="19698"/>
                  <a:pt x="9210" y="20054"/>
                  <a:pt x="9195" y="20443"/>
                </a:cubicBezTo>
                <a:cubicBezTo>
                  <a:pt x="9170" y="21096"/>
                  <a:pt x="9183" y="21157"/>
                  <a:pt x="9359" y="21257"/>
                </a:cubicBezTo>
                <a:cubicBezTo>
                  <a:pt x="9961" y="21596"/>
                  <a:pt x="11798" y="20646"/>
                  <a:pt x="13071" y="19336"/>
                </a:cubicBezTo>
                <a:cubicBezTo>
                  <a:pt x="13708" y="18681"/>
                  <a:pt x="13784" y="18654"/>
                  <a:pt x="14276" y="18893"/>
                </a:cubicBezTo>
                <a:cubicBezTo>
                  <a:pt x="14931" y="19211"/>
                  <a:pt x="16218" y="19048"/>
                  <a:pt x="17272" y="18512"/>
                </a:cubicBezTo>
                <a:cubicBezTo>
                  <a:pt x="17846" y="18220"/>
                  <a:pt x="18591" y="17327"/>
                  <a:pt x="18900" y="16559"/>
                </a:cubicBezTo>
                <a:cubicBezTo>
                  <a:pt x="19190" y="15841"/>
                  <a:pt x="19368" y="14880"/>
                  <a:pt x="19368" y="14034"/>
                </a:cubicBezTo>
                <a:cubicBezTo>
                  <a:pt x="19368" y="13283"/>
                  <a:pt x="19459" y="13071"/>
                  <a:pt x="19924" y="12747"/>
                </a:cubicBezTo>
                <a:cubicBezTo>
                  <a:pt x="20056" y="12655"/>
                  <a:pt x="20314" y="12349"/>
                  <a:pt x="20498" y="12067"/>
                </a:cubicBezTo>
                <a:cubicBezTo>
                  <a:pt x="21362" y="10743"/>
                  <a:pt x="21599" y="8851"/>
                  <a:pt x="21112" y="7183"/>
                </a:cubicBezTo>
                <a:cubicBezTo>
                  <a:pt x="20749" y="5940"/>
                  <a:pt x="20234" y="5235"/>
                  <a:pt x="19183" y="4544"/>
                </a:cubicBezTo>
                <a:cubicBezTo>
                  <a:pt x="18672" y="4208"/>
                  <a:pt x="18401" y="3961"/>
                  <a:pt x="18335" y="3774"/>
                </a:cubicBezTo>
                <a:cubicBezTo>
                  <a:pt x="18282" y="3623"/>
                  <a:pt x="18136" y="3209"/>
                  <a:pt x="18011" y="2855"/>
                </a:cubicBezTo>
                <a:cubicBezTo>
                  <a:pt x="17693" y="1953"/>
                  <a:pt x="17060" y="1122"/>
                  <a:pt x="16335" y="654"/>
                </a:cubicBezTo>
                <a:cubicBezTo>
                  <a:pt x="15615" y="189"/>
                  <a:pt x="14934" y="6"/>
                  <a:pt x="1390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17312641" y="11766631"/>
            <a:ext cx="679704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yriad Pro Light"/>
                <a:sym typeface="Helvetica Light"/>
              </a:rPr>
              <a:t>Lovetoteach87.com</a:t>
            </a:r>
            <a:endParaRPr kumimoji="0" lang="en-GB" sz="6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Myriad Pro Light"/>
              <a:sym typeface="Helvetica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dissolv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327</Words>
  <Application>Microsoft Office PowerPoint</Application>
  <PresentationFormat>Custom</PresentationFormat>
  <Paragraphs>36</Paragraphs>
  <Slides>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White</vt:lpstr>
      <vt:lpstr>Kate Jones - Lessons learned from Leaders</vt:lpstr>
      <vt:lpstr> We can learn something from all leaders…</vt:lpstr>
      <vt:lpstr>PowerPoint Presentation</vt:lpstr>
      <vt:lpstr>Senior Leaders should teach in the classroom</vt:lpstr>
      <vt:lpstr>PowerPoint Presentation</vt:lpstr>
      <vt:lpstr>PowerPoint Presentation</vt:lpstr>
      <vt:lpstr>Be a research informed leader and teacher …</vt:lpstr>
      <vt:lpstr>Finally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Kate Jones - Lessons learned from Leaders</dc:title>
  <dc:creator>Kate Jones</dc:creator>
  <cp:lastModifiedBy>Rachael Edgar</cp:lastModifiedBy>
  <cp:revision>2</cp:revision>
  <dcterms:modified xsi:type="dcterms:W3CDTF">2018-02-26T08:57:55Z</dcterms:modified>
</cp:coreProperties>
</file>