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9" r:id="rId5"/>
    <p:sldId id="262" r:id="rId6"/>
    <p:sldId id="263" r:id="rId7"/>
    <p:sldId id="264" r:id="rId8"/>
    <p:sldId id="265" r:id="rId9"/>
    <p:sldId id="266" r:id="rId10"/>
    <p:sldId id="257" r:id="rId11"/>
    <p:sldId id="258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94741"/>
  </p:normalViewPr>
  <p:slideViewPr>
    <p:cSldViewPr snapToGrid="0">
      <p:cViewPr>
        <p:scale>
          <a:sx n="75" d="100"/>
          <a:sy n="75" d="100"/>
        </p:scale>
        <p:origin x="-11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C4155-63FC-4111-B4B2-B7B6E861872C}" type="datetimeFigureOut">
              <a:rPr lang="en-US" smtClean="0"/>
              <a:t>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CF33-273F-4AFC-8C12-F039F3D65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07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C4155-63FC-4111-B4B2-B7B6E861872C}" type="datetimeFigureOut">
              <a:rPr lang="en-US" smtClean="0"/>
              <a:t>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CF33-273F-4AFC-8C12-F039F3D65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23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C4155-63FC-4111-B4B2-B7B6E861872C}" type="datetimeFigureOut">
              <a:rPr lang="en-US" smtClean="0"/>
              <a:t>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CF33-273F-4AFC-8C12-F039F3D65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19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C4155-63FC-4111-B4B2-B7B6E861872C}" type="datetimeFigureOut">
              <a:rPr lang="en-US" smtClean="0"/>
              <a:t>2/26/2018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CF33-273F-4AFC-8C12-F039F3D65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8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C4155-63FC-4111-B4B2-B7B6E861872C}" type="datetimeFigureOut">
              <a:rPr lang="en-US" smtClean="0"/>
              <a:t>2/26/2018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CF33-273F-4AFC-8C12-F039F3D65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25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C4155-63FC-4111-B4B2-B7B6E861872C}" type="datetimeFigureOut">
              <a:rPr lang="en-US" smtClean="0"/>
              <a:t>2/26/2018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CF33-273F-4AFC-8C12-F039F3D65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21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C4155-63FC-4111-B4B2-B7B6E861872C}" type="datetimeFigureOut">
              <a:rPr lang="en-US" smtClean="0"/>
              <a:t>2/26/2018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CF33-273F-4AFC-8C12-F039F3D65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06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C4155-63FC-4111-B4B2-B7B6E861872C}" type="datetimeFigureOut">
              <a:rPr lang="en-US" smtClean="0"/>
              <a:t>2/26/2018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CF33-273F-4AFC-8C12-F039F3D65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56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C4155-63FC-4111-B4B2-B7B6E861872C}" type="datetimeFigureOut">
              <a:rPr lang="en-US" smtClean="0"/>
              <a:t>2/26/2018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CF33-273F-4AFC-8C12-F039F3D65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49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C4155-63FC-4111-B4B2-B7B6E861872C}" type="datetimeFigureOut">
              <a:rPr lang="en-US" smtClean="0"/>
              <a:t>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CF33-273F-4AFC-8C12-F039F3D65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84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C4155-63FC-4111-B4B2-B7B6E861872C}" type="datetimeFigureOut">
              <a:rPr lang="en-US" smtClean="0"/>
              <a:t>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CF33-273F-4AFC-8C12-F039F3D65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44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C4155-63FC-4111-B4B2-B7B6E861872C}" type="datetimeFigureOut">
              <a:rPr lang="en-US" smtClean="0"/>
              <a:t>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BCF33-273F-4AFC-8C12-F039F3D65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46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Blockchain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GESS </a:t>
            </a:r>
            <a:r>
              <a:rPr lang="en-US" dirty="0" err="1" smtClean="0"/>
              <a:t>SPARKLead</a:t>
            </a:r>
            <a:r>
              <a:rPr lang="en-US" dirty="0" smtClean="0"/>
              <a:t> Meet</a:t>
            </a:r>
          </a:p>
          <a:p>
            <a:r>
              <a:rPr lang="en-US" dirty="0" smtClean="0"/>
              <a:t>Jeremy Williams</a:t>
            </a:r>
          </a:p>
          <a:p>
            <a:r>
              <a:rPr lang="en-US" dirty="0" smtClean="0"/>
              <a:t>Head of School</a:t>
            </a:r>
          </a:p>
          <a:p>
            <a:r>
              <a:rPr lang="en-US" dirty="0" smtClean="0"/>
              <a:t>Manor Hall International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8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dirty="0"/>
              <a:t> </a:t>
            </a:r>
            <a:r>
              <a:rPr lang="en-US" sz="9600" dirty="0" smtClean="0"/>
              <a:t>                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03102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636" y="1690688"/>
            <a:ext cx="5314728" cy="3762111"/>
          </a:xfrm>
        </p:spPr>
      </p:pic>
    </p:spTree>
    <p:extLst>
      <p:ext uri="{BB962C8B-B14F-4D97-AF65-F5344CB8AC3E}">
        <p14:creationId xmlns:p14="http://schemas.microsoft.com/office/powerpoint/2010/main" val="188378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40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400" dirty="0"/>
              <a:t> </a:t>
            </a:r>
            <a:r>
              <a:rPr lang="en-US" sz="10400" dirty="0" smtClean="0"/>
              <a:t>                                                           GAP</a:t>
            </a:r>
            <a:endParaRPr lang="en-US" sz="10400" dirty="0"/>
          </a:p>
        </p:txBody>
      </p:sp>
    </p:spTree>
    <p:extLst>
      <p:ext uri="{BB962C8B-B14F-4D97-AF65-F5344CB8AC3E}">
        <p14:creationId xmlns:p14="http://schemas.microsoft.com/office/powerpoint/2010/main" val="166900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dirty="0" smtClean="0"/>
              <a:t>                                distance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92929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Blockchain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650" y="2743994"/>
            <a:ext cx="6616700" cy="2514600"/>
          </a:xfrm>
        </p:spPr>
      </p:pic>
    </p:spTree>
    <p:extLst>
      <p:ext uri="{BB962C8B-B14F-4D97-AF65-F5344CB8AC3E}">
        <p14:creationId xmlns:p14="http://schemas.microsoft.com/office/powerpoint/2010/main" val="192670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                                                                                                     trust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24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Mind the gap!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                 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22133" y="4216399"/>
            <a:ext cx="4199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$100 trillion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44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48250"/>
            <a:ext cx="10845801" cy="6508604"/>
          </a:xfrm>
        </p:spPr>
      </p:pic>
    </p:spTree>
    <p:extLst>
      <p:ext uri="{BB962C8B-B14F-4D97-AF65-F5344CB8AC3E}">
        <p14:creationId xmlns:p14="http://schemas.microsoft.com/office/powerpoint/2010/main" val="197011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Ledger</a:t>
            </a:r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1716506" y="5502442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Sold to Owner 1</a:t>
            </a:r>
            <a:endParaRPr lang="en-US" dirty="0"/>
          </a:p>
        </p:txBody>
      </p:sp>
      <p:sp>
        <p:nvSpPr>
          <p:cNvPr id="5" name="Flowchart: Process 4"/>
          <p:cNvSpPr/>
          <p:nvPr/>
        </p:nvSpPr>
        <p:spPr>
          <a:xfrm>
            <a:off x="4535905" y="5502442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1976</a:t>
            </a:r>
          </a:p>
        </p:txBody>
      </p:sp>
      <p:sp>
        <p:nvSpPr>
          <p:cNvPr id="6" name="Flowchart: Process 5"/>
          <p:cNvSpPr/>
          <p:nvPr/>
        </p:nvSpPr>
        <p:spPr>
          <a:xfrm>
            <a:off x="886328" y="5502442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001</a:t>
            </a:r>
            <a:endParaRPr lang="en-US" dirty="0"/>
          </a:p>
        </p:txBody>
      </p:sp>
      <p:sp>
        <p:nvSpPr>
          <p:cNvPr id="7" name="Flowchart: Process 6"/>
          <p:cNvSpPr/>
          <p:nvPr/>
        </p:nvSpPr>
        <p:spPr>
          <a:xfrm>
            <a:off x="1716506" y="4975333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20K Improvement</a:t>
            </a:r>
            <a:endParaRPr lang="en-US" dirty="0"/>
          </a:p>
        </p:txBody>
      </p:sp>
      <p:sp>
        <p:nvSpPr>
          <p:cNvPr id="8" name="Flowchart: Process 7"/>
          <p:cNvSpPr/>
          <p:nvPr/>
        </p:nvSpPr>
        <p:spPr>
          <a:xfrm>
            <a:off x="4535905" y="4975333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1980</a:t>
            </a:r>
          </a:p>
        </p:txBody>
      </p:sp>
      <p:sp>
        <p:nvSpPr>
          <p:cNvPr id="9" name="Flowchart: Process 8"/>
          <p:cNvSpPr/>
          <p:nvPr/>
        </p:nvSpPr>
        <p:spPr>
          <a:xfrm>
            <a:off x="886328" y="4975333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002</a:t>
            </a:r>
            <a:endParaRPr lang="en-US" dirty="0"/>
          </a:p>
        </p:txBody>
      </p:sp>
      <p:sp>
        <p:nvSpPr>
          <p:cNvPr id="10" name="Flowchart: Process 9"/>
          <p:cNvSpPr/>
          <p:nvPr/>
        </p:nvSpPr>
        <p:spPr>
          <a:xfrm>
            <a:off x="1716506" y="4443629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Approved Extension</a:t>
            </a:r>
            <a:endParaRPr lang="en-US" dirty="0"/>
          </a:p>
        </p:txBody>
      </p:sp>
      <p:sp>
        <p:nvSpPr>
          <p:cNvPr id="11" name="Flowchart: Process 10"/>
          <p:cNvSpPr/>
          <p:nvPr/>
        </p:nvSpPr>
        <p:spPr>
          <a:xfrm>
            <a:off x="4535905" y="4443629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1980</a:t>
            </a:r>
          </a:p>
        </p:txBody>
      </p:sp>
      <p:sp>
        <p:nvSpPr>
          <p:cNvPr id="12" name="Flowchart: Process 11"/>
          <p:cNvSpPr/>
          <p:nvPr/>
        </p:nvSpPr>
        <p:spPr>
          <a:xfrm>
            <a:off x="886328" y="4443629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003</a:t>
            </a:r>
            <a:endParaRPr lang="en-US" dirty="0"/>
          </a:p>
        </p:txBody>
      </p:sp>
      <p:sp>
        <p:nvSpPr>
          <p:cNvPr id="13" name="Flowchart: Process 12"/>
          <p:cNvSpPr/>
          <p:nvPr/>
        </p:nvSpPr>
        <p:spPr>
          <a:xfrm>
            <a:off x="1716506" y="3907308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Sold to Owner 2</a:t>
            </a:r>
            <a:endParaRPr lang="en-US" dirty="0"/>
          </a:p>
        </p:txBody>
      </p:sp>
      <p:sp>
        <p:nvSpPr>
          <p:cNvPr id="14" name="Flowchart: Process 13"/>
          <p:cNvSpPr/>
          <p:nvPr/>
        </p:nvSpPr>
        <p:spPr>
          <a:xfrm>
            <a:off x="4535905" y="3907308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1989</a:t>
            </a:r>
          </a:p>
        </p:txBody>
      </p:sp>
      <p:sp>
        <p:nvSpPr>
          <p:cNvPr id="15" name="Flowchart: Process 14"/>
          <p:cNvSpPr/>
          <p:nvPr/>
        </p:nvSpPr>
        <p:spPr>
          <a:xfrm>
            <a:off x="886328" y="3907308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004</a:t>
            </a:r>
            <a:endParaRPr lang="en-US" dirty="0"/>
          </a:p>
        </p:txBody>
      </p:sp>
      <p:sp>
        <p:nvSpPr>
          <p:cNvPr id="16" name="Flowchart: Process 15"/>
          <p:cNvSpPr/>
          <p:nvPr/>
        </p:nvSpPr>
        <p:spPr>
          <a:xfrm>
            <a:off x="1716506" y="3370987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Failed Inspection</a:t>
            </a:r>
            <a:endParaRPr lang="en-US" dirty="0"/>
          </a:p>
        </p:txBody>
      </p:sp>
      <p:sp>
        <p:nvSpPr>
          <p:cNvPr id="17" name="Flowchart: Process 16"/>
          <p:cNvSpPr/>
          <p:nvPr/>
        </p:nvSpPr>
        <p:spPr>
          <a:xfrm>
            <a:off x="4535905" y="3370987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1992</a:t>
            </a:r>
          </a:p>
        </p:txBody>
      </p:sp>
      <p:sp>
        <p:nvSpPr>
          <p:cNvPr id="18" name="Flowchart: Process 17"/>
          <p:cNvSpPr/>
          <p:nvPr/>
        </p:nvSpPr>
        <p:spPr>
          <a:xfrm>
            <a:off x="886328" y="3370987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005</a:t>
            </a:r>
            <a:endParaRPr lang="en-US" dirty="0"/>
          </a:p>
        </p:txBody>
      </p:sp>
      <p:sp>
        <p:nvSpPr>
          <p:cNvPr id="19" name="Flowchart: Process 18"/>
          <p:cNvSpPr/>
          <p:nvPr/>
        </p:nvSpPr>
        <p:spPr>
          <a:xfrm>
            <a:off x="1716506" y="2852701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Sold to Owner 3</a:t>
            </a:r>
            <a:endParaRPr lang="en-US" dirty="0"/>
          </a:p>
        </p:txBody>
      </p:sp>
      <p:sp>
        <p:nvSpPr>
          <p:cNvPr id="20" name="Flowchart: Process 19"/>
          <p:cNvSpPr/>
          <p:nvPr/>
        </p:nvSpPr>
        <p:spPr>
          <a:xfrm>
            <a:off x="4535905" y="2852701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1992</a:t>
            </a:r>
          </a:p>
        </p:txBody>
      </p:sp>
      <p:sp>
        <p:nvSpPr>
          <p:cNvPr id="21" name="Flowchart: Process 20"/>
          <p:cNvSpPr/>
          <p:nvPr/>
        </p:nvSpPr>
        <p:spPr>
          <a:xfrm>
            <a:off x="886328" y="2852701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006</a:t>
            </a:r>
            <a:endParaRPr lang="en-US" dirty="0"/>
          </a:p>
        </p:txBody>
      </p:sp>
      <p:sp>
        <p:nvSpPr>
          <p:cNvPr id="22" name="Flowchart: Process 21"/>
          <p:cNvSpPr/>
          <p:nvPr/>
        </p:nvSpPr>
        <p:spPr>
          <a:xfrm>
            <a:off x="1716506" y="2340054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50K Investment</a:t>
            </a:r>
            <a:endParaRPr lang="en-US" dirty="0"/>
          </a:p>
        </p:txBody>
      </p:sp>
      <p:sp>
        <p:nvSpPr>
          <p:cNvPr id="23" name="Flowchart: Process 22"/>
          <p:cNvSpPr/>
          <p:nvPr/>
        </p:nvSpPr>
        <p:spPr>
          <a:xfrm>
            <a:off x="4535905" y="2340054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1993</a:t>
            </a:r>
          </a:p>
        </p:txBody>
      </p:sp>
      <p:sp>
        <p:nvSpPr>
          <p:cNvPr id="24" name="Flowchart: Process 23"/>
          <p:cNvSpPr/>
          <p:nvPr/>
        </p:nvSpPr>
        <p:spPr>
          <a:xfrm>
            <a:off x="886328" y="2340054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007</a:t>
            </a:r>
            <a:endParaRPr lang="en-US" dirty="0"/>
          </a:p>
        </p:txBody>
      </p:sp>
      <p:sp>
        <p:nvSpPr>
          <p:cNvPr id="25" name="Flowchart: Process 24"/>
          <p:cNvSpPr/>
          <p:nvPr/>
        </p:nvSpPr>
        <p:spPr>
          <a:xfrm>
            <a:off x="1716506" y="1803733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Electrical Fire</a:t>
            </a:r>
            <a:endParaRPr lang="en-US" dirty="0"/>
          </a:p>
        </p:txBody>
      </p:sp>
      <p:sp>
        <p:nvSpPr>
          <p:cNvPr id="26" name="Flowchart: Process 25"/>
          <p:cNvSpPr/>
          <p:nvPr/>
        </p:nvSpPr>
        <p:spPr>
          <a:xfrm>
            <a:off x="4535905" y="1803733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2001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Flowchart: Process 26"/>
          <p:cNvSpPr/>
          <p:nvPr/>
        </p:nvSpPr>
        <p:spPr>
          <a:xfrm>
            <a:off x="886328" y="1803733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008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672667" y="2340054"/>
            <a:ext cx="580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Tamperable</a:t>
            </a:r>
            <a:r>
              <a:rPr lang="en-US" dirty="0" smtClean="0"/>
              <a:t>!!!!!!!!!!!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84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543" y="267154"/>
            <a:ext cx="10515600" cy="1325563"/>
          </a:xfrm>
        </p:spPr>
        <p:txBody>
          <a:bodyPr/>
          <a:lstStyle/>
          <a:p>
            <a:r>
              <a:rPr lang="en-US" dirty="0" err="1" smtClean="0"/>
              <a:t>Blockchain</a:t>
            </a:r>
            <a:r>
              <a:rPr lang="en-US" dirty="0" smtClean="0"/>
              <a:t> Ledger</a:t>
            </a:r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4051492" y="5877999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Sold to Owner 1</a:t>
            </a:r>
            <a:endParaRPr lang="en-US" dirty="0"/>
          </a:p>
        </p:txBody>
      </p:sp>
      <p:sp>
        <p:nvSpPr>
          <p:cNvPr id="5" name="Flowchart: Process 4"/>
          <p:cNvSpPr/>
          <p:nvPr/>
        </p:nvSpPr>
        <p:spPr>
          <a:xfrm>
            <a:off x="6870891" y="5877999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1976</a:t>
            </a:r>
          </a:p>
        </p:txBody>
      </p:sp>
      <p:sp>
        <p:nvSpPr>
          <p:cNvPr id="6" name="Flowchart: Process 5"/>
          <p:cNvSpPr/>
          <p:nvPr/>
        </p:nvSpPr>
        <p:spPr>
          <a:xfrm>
            <a:off x="3221314" y="5877999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001</a:t>
            </a:r>
            <a:endParaRPr lang="en-US" dirty="0"/>
          </a:p>
        </p:txBody>
      </p:sp>
      <p:sp>
        <p:nvSpPr>
          <p:cNvPr id="7" name="Flowchart: Process 6"/>
          <p:cNvSpPr/>
          <p:nvPr/>
        </p:nvSpPr>
        <p:spPr>
          <a:xfrm>
            <a:off x="4051492" y="5350890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20K Improvement</a:t>
            </a:r>
            <a:endParaRPr lang="en-US" dirty="0"/>
          </a:p>
        </p:txBody>
      </p:sp>
      <p:sp>
        <p:nvSpPr>
          <p:cNvPr id="8" name="Flowchart: Process 7"/>
          <p:cNvSpPr/>
          <p:nvPr/>
        </p:nvSpPr>
        <p:spPr>
          <a:xfrm>
            <a:off x="6870891" y="5350890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1980</a:t>
            </a:r>
          </a:p>
        </p:txBody>
      </p:sp>
      <p:sp>
        <p:nvSpPr>
          <p:cNvPr id="9" name="Flowchart: Process 8"/>
          <p:cNvSpPr/>
          <p:nvPr/>
        </p:nvSpPr>
        <p:spPr>
          <a:xfrm>
            <a:off x="3221314" y="5350890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002</a:t>
            </a:r>
            <a:endParaRPr lang="en-US" dirty="0"/>
          </a:p>
        </p:txBody>
      </p:sp>
      <p:sp>
        <p:nvSpPr>
          <p:cNvPr id="10" name="Flowchart: Process 9"/>
          <p:cNvSpPr/>
          <p:nvPr/>
        </p:nvSpPr>
        <p:spPr>
          <a:xfrm>
            <a:off x="4051492" y="4819186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Approved Extension</a:t>
            </a:r>
            <a:endParaRPr lang="en-US" dirty="0"/>
          </a:p>
        </p:txBody>
      </p:sp>
      <p:sp>
        <p:nvSpPr>
          <p:cNvPr id="11" name="Flowchart: Process 10"/>
          <p:cNvSpPr/>
          <p:nvPr/>
        </p:nvSpPr>
        <p:spPr>
          <a:xfrm>
            <a:off x="6870891" y="4819186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1980</a:t>
            </a:r>
          </a:p>
        </p:txBody>
      </p:sp>
      <p:sp>
        <p:nvSpPr>
          <p:cNvPr id="12" name="Flowchart: Process 11"/>
          <p:cNvSpPr/>
          <p:nvPr/>
        </p:nvSpPr>
        <p:spPr>
          <a:xfrm>
            <a:off x="3221314" y="4819186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003</a:t>
            </a:r>
            <a:endParaRPr lang="en-US" dirty="0"/>
          </a:p>
        </p:txBody>
      </p:sp>
      <p:sp>
        <p:nvSpPr>
          <p:cNvPr id="13" name="Flowchart: Process 12"/>
          <p:cNvSpPr/>
          <p:nvPr/>
        </p:nvSpPr>
        <p:spPr>
          <a:xfrm>
            <a:off x="4051492" y="4282865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Sold to Owner 2</a:t>
            </a:r>
            <a:endParaRPr lang="en-US" dirty="0"/>
          </a:p>
        </p:txBody>
      </p:sp>
      <p:sp>
        <p:nvSpPr>
          <p:cNvPr id="14" name="Flowchart: Process 13"/>
          <p:cNvSpPr/>
          <p:nvPr/>
        </p:nvSpPr>
        <p:spPr>
          <a:xfrm>
            <a:off x="6870891" y="4282865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1989</a:t>
            </a:r>
          </a:p>
        </p:txBody>
      </p:sp>
      <p:sp>
        <p:nvSpPr>
          <p:cNvPr id="15" name="Flowchart: Process 14"/>
          <p:cNvSpPr/>
          <p:nvPr/>
        </p:nvSpPr>
        <p:spPr>
          <a:xfrm>
            <a:off x="3221314" y="4282865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004</a:t>
            </a:r>
            <a:endParaRPr lang="en-US" dirty="0"/>
          </a:p>
        </p:txBody>
      </p:sp>
      <p:sp>
        <p:nvSpPr>
          <p:cNvPr id="16" name="Flowchart: Process 15"/>
          <p:cNvSpPr/>
          <p:nvPr/>
        </p:nvSpPr>
        <p:spPr>
          <a:xfrm>
            <a:off x="4051492" y="3746544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Failed Inspection</a:t>
            </a:r>
            <a:endParaRPr lang="en-US" dirty="0"/>
          </a:p>
        </p:txBody>
      </p:sp>
      <p:sp>
        <p:nvSpPr>
          <p:cNvPr id="17" name="Flowchart: Process 16"/>
          <p:cNvSpPr/>
          <p:nvPr/>
        </p:nvSpPr>
        <p:spPr>
          <a:xfrm>
            <a:off x="6870891" y="3746544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1992</a:t>
            </a:r>
          </a:p>
        </p:txBody>
      </p:sp>
      <p:sp>
        <p:nvSpPr>
          <p:cNvPr id="18" name="Flowchart: Process 17"/>
          <p:cNvSpPr/>
          <p:nvPr/>
        </p:nvSpPr>
        <p:spPr>
          <a:xfrm>
            <a:off x="3221314" y="3746544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005</a:t>
            </a:r>
            <a:endParaRPr lang="en-US" dirty="0"/>
          </a:p>
        </p:txBody>
      </p:sp>
      <p:sp>
        <p:nvSpPr>
          <p:cNvPr id="19" name="Flowchart: Process 18"/>
          <p:cNvSpPr/>
          <p:nvPr/>
        </p:nvSpPr>
        <p:spPr>
          <a:xfrm>
            <a:off x="4051492" y="3228258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Sold to Owner 3</a:t>
            </a:r>
            <a:endParaRPr lang="en-US" dirty="0"/>
          </a:p>
        </p:txBody>
      </p:sp>
      <p:sp>
        <p:nvSpPr>
          <p:cNvPr id="20" name="Flowchart: Process 19"/>
          <p:cNvSpPr/>
          <p:nvPr/>
        </p:nvSpPr>
        <p:spPr>
          <a:xfrm>
            <a:off x="6870891" y="3228258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1992</a:t>
            </a:r>
          </a:p>
        </p:txBody>
      </p:sp>
      <p:sp>
        <p:nvSpPr>
          <p:cNvPr id="21" name="Flowchart: Process 20"/>
          <p:cNvSpPr/>
          <p:nvPr/>
        </p:nvSpPr>
        <p:spPr>
          <a:xfrm>
            <a:off x="3221314" y="3228258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006</a:t>
            </a:r>
            <a:endParaRPr lang="en-US" dirty="0"/>
          </a:p>
        </p:txBody>
      </p:sp>
      <p:sp>
        <p:nvSpPr>
          <p:cNvPr id="22" name="Flowchart: Process 21"/>
          <p:cNvSpPr/>
          <p:nvPr/>
        </p:nvSpPr>
        <p:spPr>
          <a:xfrm>
            <a:off x="4051492" y="2715611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50K Investment</a:t>
            </a:r>
            <a:endParaRPr lang="en-US" dirty="0"/>
          </a:p>
        </p:txBody>
      </p:sp>
      <p:sp>
        <p:nvSpPr>
          <p:cNvPr id="23" name="Flowchart: Process 22"/>
          <p:cNvSpPr/>
          <p:nvPr/>
        </p:nvSpPr>
        <p:spPr>
          <a:xfrm>
            <a:off x="6870891" y="2715611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1993</a:t>
            </a:r>
          </a:p>
        </p:txBody>
      </p:sp>
      <p:sp>
        <p:nvSpPr>
          <p:cNvPr id="24" name="Flowchart: Process 23"/>
          <p:cNvSpPr/>
          <p:nvPr/>
        </p:nvSpPr>
        <p:spPr>
          <a:xfrm>
            <a:off x="3221314" y="2715611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007</a:t>
            </a:r>
            <a:endParaRPr lang="en-US" dirty="0"/>
          </a:p>
        </p:txBody>
      </p:sp>
      <p:sp>
        <p:nvSpPr>
          <p:cNvPr id="25" name="Flowchart: Process 24"/>
          <p:cNvSpPr/>
          <p:nvPr/>
        </p:nvSpPr>
        <p:spPr>
          <a:xfrm>
            <a:off x="4051492" y="2179290"/>
            <a:ext cx="2646947" cy="385011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Electrical Fire</a:t>
            </a:r>
            <a:endParaRPr lang="en-US" dirty="0"/>
          </a:p>
        </p:txBody>
      </p:sp>
      <p:sp>
        <p:nvSpPr>
          <p:cNvPr id="26" name="Flowchart: Process 25"/>
          <p:cNvSpPr/>
          <p:nvPr/>
        </p:nvSpPr>
        <p:spPr>
          <a:xfrm>
            <a:off x="6870891" y="2179290"/>
            <a:ext cx="657726" cy="385011"/>
          </a:xfrm>
          <a:prstGeom prst="flowChartProcess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2001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Flowchart: Process 26"/>
          <p:cNvSpPr/>
          <p:nvPr/>
        </p:nvSpPr>
        <p:spPr>
          <a:xfrm>
            <a:off x="3221314" y="2179290"/>
            <a:ext cx="657726" cy="385011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008</a:t>
            </a:r>
            <a:endParaRPr lang="en-US" dirty="0"/>
          </a:p>
        </p:txBody>
      </p:sp>
      <p:sp>
        <p:nvSpPr>
          <p:cNvPr id="28" name="Flowchart: Process 27"/>
          <p:cNvSpPr/>
          <p:nvPr/>
        </p:nvSpPr>
        <p:spPr>
          <a:xfrm>
            <a:off x="401915" y="5877999"/>
            <a:ext cx="2646947" cy="385011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Builder</a:t>
            </a:r>
            <a:endParaRPr lang="en-US" dirty="0"/>
          </a:p>
        </p:txBody>
      </p:sp>
      <p:sp>
        <p:nvSpPr>
          <p:cNvPr id="29" name="Flowchart: Process 28"/>
          <p:cNvSpPr/>
          <p:nvPr/>
        </p:nvSpPr>
        <p:spPr>
          <a:xfrm>
            <a:off x="401914" y="5350890"/>
            <a:ext cx="2646947" cy="385011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Owner</a:t>
            </a:r>
            <a:endParaRPr lang="en-US" dirty="0"/>
          </a:p>
        </p:txBody>
      </p:sp>
      <p:sp>
        <p:nvSpPr>
          <p:cNvPr id="30" name="Flowchart: Process 29"/>
          <p:cNvSpPr/>
          <p:nvPr/>
        </p:nvSpPr>
        <p:spPr>
          <a:xfrm>
            <a:off x="401914" y="4809974"/>
            <a:ext cx="2646947" cy="385011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Architect</a:t>
            </a:r>
            <a:endParaRPr lang="en-US" dirty="0"/>
          </a:p>
        </p:txBody>
      </p:sp>
      <p:sp>
        <p:nvSpPr>
          <p:cNvPr id="31" name="Flowchart: Process 30"/>
          <p:cNvSpPr/>
          <p:nvPr/>
        </p:nvSpPr>
        <p:spPr>
          <a:xfrm>
            <a:off x="401913" y="4282865"/>
            <a:ext cx="2646947" cy="385011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Real Estate</a:t>
            </a:r>
            <a:endParaRPr lang="en-US" dirty="0"/>
          </a:p>
        </p:txBody>
      </p:sp>
      <p:sp>
        <p:nvSpPr>
          <p:cNvPr id="32" name="Flowchart: Process 31"/>
          <p:cNvSpPr/>
          <p:nvPr/>
        </p:nvSpPr>
        <p:spPr>
          <a:xfrm>
            <a:off x="401913" y="3744195"/>
            <a:ext cx="2646947" cy="385011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Government</a:t>
            </a:r>
            <a:endParaRPr lang="en-US" dirty="0"/>
          </a:p>
        </p:txBody>
      </p:sp>
      <p:sp>
        <p:nvSpPr>
          <p:cNvPr id="33" name="Flowchart: Process 32"/>
          <p:cNvSpPr/>
          <p:nvPr/>
        </p:nvSpPr>
        <p:spPr>
          <a:xfrm>
            <a:off x="401913" y="3203279"/>
            <a:ext cx="2646947" cy="385011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Real Estate</a:t>
            </a:r>
            <a:endParaRPr lang="en-US" dirty="0"/>
          </a:p>
        </p:txBody>
      </p:sp>
      <p:sp>
        <p:nvSpPr>
          <p:cNvPr id="34" name="Flowchart: Process 33"/>
          <p:cNvSpPr/>
          <p:nvPr/>
        </p:nvSpPr>
        <p:spPr>
          <a:xfrm>
            <a:off x="401912" y="2676170"/>
            <a:ext cx="2646947" cy="385011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Contractor</a:t>
            </a:r>
            <a:endParaRPr lang="en-US" dirty="0"/>
          </a:p>
        </p:txBody>
      </p:sp>
      <p:sp>
        <p:nvSpPr>
          <p:cNvPr id="35" name="Flowchart: Process 34"/>
          <p:cNvSpPr/>
          <p:nvPr/>
        </p:nvSpPr>
        <p:spPr>
          <a:xfrm>
            <a:off x="401911" y="2179289"/>
            <a:ext cx="2646947" cy="385011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Insurance</a:t>
            </a:r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541" y="3746920"/>
            <a:ext cx="791527" cy="38228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541" y="2715611"/>
            <a:ext cx="791527" cy="38228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541" y="3230983"/>
            <a:ext cx="791527" cy="38228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538" y="5879361"/>
            <a:ext cx="791527" cy="382286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539" y="5350890"/>
            <a:ext cx="791527" cy="382286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017" y="4281606"/>
            <a:ext cx="791527" cy="382286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540" y="4821911"/>
            <a:ext cx="791527" cy="38228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542" y="2182014"/>
            <a:ext cx="791527" cy="38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6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for other industries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Streaming Music royalties</a:t>
            </a:r>
          </a:p>
          <a:p>
            <a:r>
              <a:rPr lang="en-US" dirty="0" smtClean="0"/>
              <a:t>Purchase Orders</a:t>
            </a:r>
          </a:p>
          <a:p>
            <a:r>
              <a:rPr lang="en-US" dirty="0" smtClean="0"/>
              <a:t>Securities</a:t>
            </a:r>
          </a:p>
          <a:p>
            <a:r>
              <a:rPr lang="en-US" dirty="0" smtClean="0"/>
              <a:t>Title Companies</a:t>
            </a:r>
          </a:p>
          <a:p>
            <a:r>
              <a:rPr lang="en-US" dirty="0" smtClean="0"/>
              <a:t>Banks/</a:t>
            </a:r>
            <a:r>
              <a:rPr lang="en-US" dirty="0" err="1" smtClean="0"/>
              <a:t>Mortages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11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</a:t>
            </a:r>
            <a:r>
              <a:rPr lang="en-US" dirty="0" err="1" smtClean="0"/>
              <a:t>blockchain</a:t>
            </a:r>
            <a:r>
              <a:rPr lang="en-US" dirty="0" smtClean="0"/>
              <a:t> eliminates the intermediary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63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K12 Implication?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Career Advisement/AI/Automation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Curriculum/Leadership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School purpose</a:t>
            </a:r>
          </a:p>
        </p:txBody>
      </p:sp>
    </p:spTree>
    <p:extLst>
      <p:ext uri="{BB962C8B-B14F-4D97-AF65-F5344CB8AC3E}">
        <p14:creationId xmlns:p14="http://schemas.microsoft.com/office/powerpoint/2010/main" val="560187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3" grpI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@ me</a:t>
            </a:r>
            <a:r>
              <a:rPr lang="mr-IN" dirty="0" smtClean="0"/>
              <a:t>…</a:t>
            </a:r>
            <a:r>
              <a:rPr lang="en-US" dirty="0" smtClean="0"/>
              <a:t>.. @jwilliams0804, @</a:t>
            </a:r>
            <a:r>
              <a:rPr lang="en-US" dirty="0" err="1" smtClean="0"/>
              <a:t>dismissedpod</a:t>
            </a:r>
            <a:endParaRPr lang="en-US" dirty="0" smtClean="0"/>
          </a:p>
          <a:p>
            <a:r>
              <a:rPr lang="en-US" dirty="0" err="1" smtClean="0"/>
              <a:t>Linkedin</a:t>
            </a:r>
            <a:r>
              <a:rPr lang="en-US" dirty="0" smtClean="0"/>
              <a:t>: </a:t>
            </a:r>
            <a:r>
              <a:rPr lang="en-US" dirty="0" err="1" smtClean="0"/>
              <a:t>linkedin.com</a:t>
            </a:r>
            <a:r>
              <a:rPr lang="en-US" dirty="0" smtClean="0"/>
              <a:t>/in/</a:t>
            </a:r>
            <a:r>
              <a:rPr lang="en-US" dirty="0" err="1" smtClean="0"/>
              <a:t>teachleadserve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80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5954</TotalTime>
  <Words>164</Words>
  <Application>Microsoft Office PowerPoint</Application>
  <PresentationFormat>Custom</PresentationFormat>
  <Paragraphs>114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Blockchain</vt:lpstr>
      <vt:lpstr>PowerPoint Presentation</vt:lpstr>
      <vt:lpstr>PowerPoint Presentation</vt:lpstr>
      <vt:lpstr>PowerPoint Presentation</vt:lpstr>
      <vt:lpstr>PowerPoint Presentation</vt:lpstr>
      <vt:lpstr>Blockchain</vt:lpstr>
      <vt:lpstr>Gap?</vt:lpstr>
      <vt:lpstr>Mind the gap!</vt:lpstr>
      <vt:lpstr>PowerPoint Presentation</vt:lpstr>
      <vt:lpstr>Ledger</vt:lpstr>
      <vt:lpstr>Blockchain Ledger</vt:lpstr>
      <vt:lpstr>Implications for other industries</vt:lpstr>
      <vt:lpstr>PowerPoint Presentation</vt:lpstr>
      <vt:lpstr>K12 Implication?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 Admin</dc:creator>
  <cp:lastModifiedBy>Rachael Edgar</cp:lastModifiedBy>
  <cp:revision>14</cp:revision>
  <dcterms:created xsi:type="dcterms:W3CDTF">2018-02-22T05:02:20Z</dcterms:created>
  <dcterms:modified xsi:type="dcterms:W3CDTF">2018-02-26T08:52:29Z</dcterms:modified>
</cp:coreProperties>
</file>